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tiff" ContentType="image/tiff"/>
  <Default Extension="rels" ContentType="application/vnd.openxmlformats-package.relationships+xml"/>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3.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1.xml" ContentType="application/vnd.openxmlformats-officedocument.presentationml.tags+xml"/>
  <Override PartName="/ppt/notesSlides/notesSlide1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9" r:id="rId1"/>
    <p:sldMasterId id="2147483678" r:id="rId2"/>
    <p:sldMasterId id="2147483682" r:id="rId3"/>
    <p:sldMasterId id="2147483691" r:id="rId4"/>
  </p:sldMasterIdLst>
  <p:notesMasterIdLst>
    <p:notesMasterId r:id="rId61"/>
  </p:notesMasterIdLst>
  <p:sldIdLst>
    <p:sldId id="256" r:id="rId5"/>
    <p:sldId id="257" r:id="rId6"/>
    <p:sldId id="258" r:id="rId7"/>
    <p:sldId id="263" r:id="rId8"/>
    <p:sldId id="259" r:id="rId9"/>
    <p:sldId id="260" r:id="rId10"/>
    <p:sldId id="261" r:id="rId11"/>
    <p:sldId id="271" r:id="rId12"/>
    <p:sldId id="262" r:id="rId13"/>
    <p:sldId id="305" r:id="rId14"/>
    <p:sldId id="308" r:id="rId15"/>
    <p:sldId id="309" r:id="rId16"/>
    <p:sldId id="310" r:id="rId17"/>
    <p:sldId id="264" r:id="rId18"/>
    <p:sldId id="265" r:id="rId19"/>
    <p:sldId id="306" r:id="rId20"/>
    <p:sldId id="307" r:id="rId21"/>
    <p:sldId id="266" r:id="rId22"/>
    <p:sldId id="267" r:id="rId23"/>
    <p:sldId id="268" r:id="rId24"/>
    <p:sldId id="292" r:id="rId25"/>
    <p:sldId id="269" r:id="rId26"/>
    <p:sldId id="270" r:id="rId27"/>
    <p:sldId id="272" r:id="rId28"/>
    <p:sldId id="304" r:id="rId29"/>
    <p:sldId id="273" r:id="rId30"/>
    <p:sldId id="293" r:id="rId31"/>
    <p:sldId id="301" r:id="rId32"/>
    <p:sldId id="302" r:id="rId33"/>
    <p:sldId id="303" r:id="rId34"/>
    <p:sldId id="274" r:id="rId35"/>
    <p:sldId id="275" r:id="rId36"/>
    <p:sldId id="276" r:id="rId37"/>
    <p:sldId id="277" r:id="rId38"/>
    <p:sldId id="278" r:id="rId39"/>
    <p:sldId id="294" r:id="rId40"/>
    <p:sldId id="279" r:id="rId41"/>
    <p:sldId id="295" r:id="rId42"/>
    <p:sldId id="311" r:id="rId43"/>
    <p:sldId id="280" r:id="rId44"/>
    <p:sldId id="296" r:id="rId45"/>
    <p:sldId id="281" r:id="rId46"/>
    <p:sldId id="282" r:id="rId47"/>
    <p:sldId id="291" r:id="rId48"/>
    <p:sldId id="283" r:id="rId49"/>
    <p:sldId id="312" r:id="rId50"/>
    <p:sldId id="284" r:id="rId51"/>
    <p:sldId id="285" r:id="rId52"/>
    <p:sldId id="298" r:id="rId53"/>
    <p:sldId id="286" r:id="rId54"/>
    <p:sldId id="299" r:id="rId55"/>
    <p:sldId id="287" r:id="rId56"/>
    <p:sldId id="288" r:id="rId57"/>
    <p:sldId id="289" r:id="rId58"/>
    <p:sldId id="290" r:id="rId59"/>
    <p:sldId id="300" r:id="rId6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BCE7D74-4121-EB46-85EB-56A7EC6BF036}">
          <p14:sldIdLst>
            <p14:sldId id="256"/>
            <p14:sldId id="257"/>
            <p14:sldId id="258"/>
            <p14:sldId id="263"/>
            <p14:sldId id="259"/>
            <p14:sldId id="260"/>
            <p14:sldId id="261"/>
          </p14:sldIdLst>
        </p14:section>
        <p14:section name="Managing Connections" id="{C6B9F84B-622E-3941-B68D-46060AACBC77}">
          <p14:sldIdLst>
            <p14:sldId id="271"/>
            <p14:sldId id="262"/>
            <p14:sldId id="305"/>
            <p14:sldId id="308"/>
            <p14:sldId id="309"/>
            <p14:sldId id="310"/>
            <p14:sldId id="264"/>
            <p14:sldId id="265"/>
            <p14:sldId id="306"/>
            <p14:sldId id="307"/>
            <p14:sldId id="266"/>
            <p14:sldId id="267"/>
            <p14:sldId id="268"/>
            <p14:sldId id="292"/>
            <p14:sldId id="269"/>
          </p14:sldIdLst>
        </p14:section>
        <p14:section name="Working With Documents" id="{E09ACD61-69BE-7D47-BA22-B3FFFD693D28}">
          <p14:sldIdLst>
            <p14:sldId id="270"/>
            <p14:sldId id="272"/>
            <p14:sldId id="304"/>
            <p14:sldId id="273"/>
            <p14:sldId id="293"/>
            <p14:sldId id="301"/>
            <p14:sldId id="302"/>
            <p14:sldId id="303"/>
            <p14:sldId id="274"/>
            <p14:sldId id="275"/>
          </p14:sldIdLst>
        </p14:section>
        <p14:section name="Queries" id="{B018F6EA-6295-CA40-AADF-11F26A711883}">
          <p14:sldIdLst>
            <p14:sldId id="276"/>
            <p14:sldId id="277"/>
            <p14:sldId id="278"/>
            <p14:sldId id="294"/>
            <p14:sldId id="279"/>
            <p14:sldId id="295"/>
            <p14:sldId id="311"/>
            <p14:sldId id="280"/>
            <p14:sldId id="296"/>
          </p14:sldIdLst>
        </p14:section>
        <p14:section name="Durability and Concurrency" id="{0DB6C96D-6606-9044-8922-39F6B3843327}">
          <p14:sldIdLst>
            <p14:sldId id="281"/>
            <p14:sldId id="282"/>
            <p14:sldId id="291"/>
            <p14:sldId id="283"/>
            <p14:sldId id="312"/>
            <p14:sldId id="284"/>
            <p14:sldId id="285"/>
            <p14:sldId id="298"/>
            <p14:sldId id="286"/>
            <p14:sldId id="299"/>
          </p14:sldIdLst>
        </p14:section>
        <p14:section name="Logging" id="{CCA37336-7863-E148-980A-8B12711230A0}">
          <p14:sldIdLst>
            <p14:sldId id="287"/>
            <p14:sldId id="288"/>
            <p14:sldId id="289"/>
            <p14:sldId id="290"/>
            <p14:sldId id="30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8191"/>
    <p:restoredTop sz="84031"/>
  </p:normalViewPr>
  <p:slideViewPr>
    <p:cSldViewPr snapToGrid="0" snapToObjects="1">
      <p:cViewPr varScale="1">
        <p:scale>
          <a:sx n="116" d="100"/>
          <a:sy n="116" d="100"/>
        </p:scale>
        <p:origin x="208" y="5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63" Type="http://schemas.openxmlformats.org/officeDocument/2006/relationships/viewProps" Target="viewProps.xml"/><Relationship Id="rId64" Type="http://schemas.openxmlformats.org/officeDocument/2006/relationships/theme" Target="theme/theme1.xml"/><Relationship Id="rId65" Type="http://schemas.openxmlformats.org/officeDocument/2006/relationships/tableStyles" Target="tableStyles.xml"/><Relationship Id="rId50" Type="http://schemas.openxmlformats.org/officeDocument/2006/relationships/slide" Target="slides/slide46.xml"/><Relationship Id="rId51" Type="http://schemas.openxmlformats.org/officeDocument/2006/relationships/slide" Target="slides/slide47.xml"/><Relationship Id="rId52" Type="http://schemas.openxmlformats.org/officeDocument/2006/relationships/slide" Target="slides/slide48.xml"/><Relationship Id="rId53" Type="http://schemas.openxmlformats.org/officeDocument/2006/relationships/slide" Target="slides/slide49.xml"/><Relationship Id="rId54" Type="http://schemas.openxmlformats.org/officeDocument/2006/relationships/slide" Target="slides/slide50.xml"/><Relationship Id="rId55" Type="http://schemas.openxmlformats.org/officeDocument/2006/relationships/slide" Target="slides/slide51.xml"/><Relationship Id="rId56" Type="http://schemas.openxmlformats.org/officeDocument/2006/relationships/slide" Target="slides/slide52.xml"/><Relationship Id="rId57" Type="http://schemas.openxmlformats.org/officeDocument/2006/relationships/slide" Target="slides/slide53.xml"/><Relationship Id="rId58" Type="http://schemas.openxmlformats.org/officeDocument/2006/relationships/slide" Target="slides/slide54.xml"/><Relationship Id="rId59" Type="http://schemas.openxmlformats.org/officeDocument/2006/relationships/slide" Target="slides/slide55.xml"/><Relationship Id="rId40" Type="http://schemas.openxmlformats.org/officeDocument/2006/relationships/slide" Target="slides/slide36.xml"/><Relationship Id="rId41" Type="http://schemas.openxmlformats.org/officeDocument/2006/relationships/slide" Target="slides/slide37.xml"/><Relationship Id="rId42" Type="http://schemas.openxmlformats.org/officeDocument/2006/relationships/slide" Target="slides/slide38.xml"/><Relationship Id="rId43" Type="http://schemas.openxmlformats.org/officeDocument/2006/relationships/slide" Target="slides/slide39.xml"/><Relationship Id="rId44" Type="http://schemas.openxmlformats.org/officeDocument/2006/relationships/slide" Target="slides/slide40.xml"/><Relationship Id="rId45" Type="http://schemas.openxmlformats.org/officeDocument/2006/relationships/slide" Target="slides/slide41.xml"/><Relationship Id="rId46" Type="http://schemas.openxmlformats.org/officeDocument/2006/relationships/slide" Target="slides/slide42.xml"/><Relationship Id="rId47" Type="http://schemas.openxmlformats.org/officeDocument/2006/relationships/slide" Target="slides/slide43.xml"/><Relationship Id="rId48" Type="http://schemas.openxmlformats.org/officeDocument/2006/relationships/slide" Target="slides/slide44.xml"/><Relationship Id="rId49" Type="http://schemas.openxmlformats.org/officeDocument/2006/relationships/slide" Target="slides/slide45.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37" Type="http://schemas.openxmlformats.org/officeDocument/2006/relationships/slide" Target="slides/slide33.xml"/><Relationship Id="rId38" Type="http://schemas.openxmlformats.org/officeDocument/2006/relationships/slide" Target="slides/slide34.xml"/><Relationship Id="rId39" Type="http://schemas.openxmlformats.org/officeDocument/2006/relationships/slide" Target="slides/slide35.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60" Type="http://schemas.openxmlformats.org/officeDocument/2006/relationships/slide" Target="slides/slide56.xml"/><Relationship Id="rId61" Type="http://schemas.openxmlformats.org/officeDocument/2006/relationships/notesMaster" Target="notesMasters/notesMaster1.xml"/><Relationship Id="rId62" Type="http://schemas.openxmlformats.org/officeDocument/2006/relationships/presProps" Target="presProps.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s>
</file>

<file path=ppt/diagrams/colors1.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9239022-37DE-0A4C-99E0-9665A1959CC9}" type="doc">
      <dgm:prSet loTypeId="urn:microsoft.com/office/officeart/2008/layout/RadialCluster" loCatId="" qsTypeId="urn:microsoft.com/office/officeart/2005/8/quickstyle/simple1" qsCatId="simple" csTypeId="urn:microsoft.com/office/officeart/2005/8/colors/accent2_3" csCatId="accent2" phldr="1"/>
      <dgm:spPr/>
      <dgm:t>
        <a:bodyPr/>
        <a:lstStyle/>
        <a:p>
          <a:endParaRPr lang="en-US"/>
        </a:p>
      </dgm:t>
    </dgm:pt>
    <dgm:pt modelId="{3E79E584-60C4-494D-9D1B-1C4D51EFBF59}">
      <dgm:prSet phldrT="[Text]" custT="1">
        <dgm:style>
          <a:lnRef idx="1">
            <a:schemeClr val="accent1"/>
          </a:lnRef>
          <a:fillRef idx="3">
            <a:schemeClr val="accent1"/>
          </a:fillRef>
          <a:effectRef idx="2">
            <a:schemeClr val="accent1"/>
          </a:effectRef>
          <a:fontRef idx="minor">
            <a:schemeClr val="lt1"/>
          </a:fontRef>
        </dgm:style>
      </dgm:prSet>
      <dgm:spPr/>
      <dgm:t>
        <a:bodyPr/>
        <a:lstStyle/>
        <a:p>
          <a:r>
            <a:rPr lang="en-US" sz="1400" b="1" dirty="0" smtClean="0"/>
            <a:t>Value</a:t>
          </a:r>
          <a:endParaRPr lang="en-US" sz="1400" b="1" dirty="0"/>
        </a:p>
      </dgm:t>
    </dgm:pt>
    <dgm:pt modelId="{11C686A7-3F4E-E34D-A42A-72F78A2A3B3D}" type="sibTrans" cxnId="{B029BD2C-179A-0646-8665-9858FCBB0B80}">
      <dgm:prSet/>
      <dgm:spPr/>
      <dgm:t>
        <a:bodyPr/>
        <a:lstStyle/>
        <a:p>
          <a:endParaRPr lang="en-US" sz="1400"/>
        </a:p>
      </dgm:t>
    </dgm:pt>
    <dgm:pt modelId="{AC55B930-8E73-5E45-9353-E281C9DDB9D3}" type="parTrans" cxnId="{B029BD2C-179A-0646-8665-9858FCBB0B80}">
      <dgm:prSet/>
      <dgm:spPr/>
      <dgm:t>
        <a:bodyPr/>
        <a:lstStyle/>
        <a:p>
          <a:endParaRPr lang="en-US" sz="1400"/>
        </a:p>
      </dgm:t>
    </dgm:pt>
    <dgm:pt modelId="{6E832DD8-EEA7-7A4E-974E-BFA674D62A7B}">
      <dgm:prSet phldrT="[Text]" custT="1">
        <dgm:style>
          <a:lnRef idx="1">
            <a:schemeClr val="accent5"/>
          </a:lnRef>
          <a:fillRef idx="2">
            <a:schemeClr val="accent5"/>
          </a:fillRef>
          <a:effectRef idx="1">
            <a:schemeClr val="accent5"/>
          </a:effectRef>
          <a:fontRef idx="minor">
            <a:schemeClr val="dk1"/>
          </a:fontRef>
        </dgm:style>
      </dgm:prSet>
      <dgm:spPr/>
      <dgm:t>
        <a:bodyPr/>
        <a:lstStyle/>
        <a:p>
          <a:r>
            <a:rPr lang="en-US" sz="1400" b="1" dirty="0" smtClean="0"/>
            <a:t>Metadata</a:t>
          </a:r>
          <a:endParaRPr lang="en-US" sz="1400" b="1" dirty="0"/>
        </a:p>
      </dgm:t>
    </dgm:pt>
    <dgm:pt modelId="{3602328F-1A52-AD4C-AB53-990E8FC54C0C}" type="sibTrans" cxnId="{1D513A08-AD00-EA48-BBE3-4768021736B7}">
      <dgm:prSet/>
      <dgm:spPr/>
      <dgm:t>
        <a:bodyPr/>
        <a:lstStyle/>
        <a:p>
          <a:endParaRPr lang="en-US" sz="1400"/>
        </a:p>
      </dgm:t>
    </dgm:pt>
    <dgm:pt modelId="{98459C2D-8FF2-ED4C-A2F4-D7A4EC9B740F}" type="parTrans" cxnId="{1D513A08-AD00-EA48-BBE3-4768021736B7}">
      <dgm:prSet/>
      <dgm:spPr/>
      <dgm:t>
        <a:bodyPr/>
        <a:lstStyle/>
        <a:p>
          <a:endParaRPr lang="en-US" sz="1400"/>
        </a:p>
      </dgm:t>
    </dgm:pt>
    <dgm:pt modelId="{11DCC437-662E-0747-8105-4C0E380E6DD8}">
      <dgm:prSet phldrT="[Text]" custT="1"/>
      <dgm:spPr/>
      <dgm:t>
        <a:bodyPr/>
        <a:lstStyle/>
        <a:p>
          <a:r>
            <a:rPr lang="en-US" sz="1400" b="1" dirty="0" smtClean="0"/>
            <a:t>Document ID / Key</a:t>
          </a:r>
          <a:endParaRPr lang="en-US" sz="1400" b="1" dirty="0"/>
        </a:p>
      </dgm:t>
    </dgm:pt>
    <dgm:pt modelId="{00CB52E5-2458-A142-9153-052D26C1AF29}" type="sibTrans" cxnId="{70FC936C-9F4B-A744-9E66-612781842207}">
      <dgm:prSet/>
      <dgm:spPr/>
      <dgm:t>
        <a:bodyPr/>
        <a:lstStyle/>
        <a:p>
          <a:endParaRPr lang="en-US" sz="1400"/>
        </a:p>
      </dgm:t>
    </dgm:pt>
    <dgm:pt modelId="{E6471A4A-8050-D344-9FDF-49593E544C3F}" type="parTrans" cxnId="{70FC936C-9F4B-A744-9E66-612781842207}">
      <dgm:prSet/>
      <dgm:spPr/>
      <dgm:t>
        <a:bodyPr/>
        <a:lstStyle/>
        <a:p>
          <a:endParaRPr lang="en-US" sz="1400"/>
        </a:p>
      </dgm:t>
    </dgm:pt>
    <dgm:pt modelId="{DEDE7D97-B677-B943-ABC5-994AD8C8E6F7}">
      <dgm:prSet phldrT="[Text]" custT="1">
        <dgm:style>
          <a:lnRef idx="1">
            <a:schemeClr val="accent4"/>
          </a:lnRef>
          <a:fillRef idx="2">
            <a:schemeClr val="accent4"/>
          </a:fillRef>
          <a:effectRef idx="1">
            <a:schemeClr val="accent4"/>
          </a:effectRef>
          <a:fontRef idx="minor">
            <a:schemeClr val="dk1"/>
          </a:fontRef>
        </dgm:style>
      </dgm:prSet>
      <dgm:spPr/>
      <dgm:t>
        <a:bodyPr/>
        <a:lstStyle/>
        <a:p>
          <a:r>
            <a:rPr lang="en-US" sz="1600" b="1" dirty="0" smtClean="0"/>
            <a:t>Document</a:t>
          </a:r>
          <a:endParaRPr lang="en-US" sz="1600" b="1" dirty="0"/>
        </a:p>
      </dgm:t>
    </dgm:pt>
    <dgm:pt modelId="{6B987265-5C22-9244-B449-DD9B4C789523}" type="sibTrans" cxnId="{F42A8B35-67DE-394A-A39B-733FA4E7B20B}">
      <dgm:prSet/>
      <dgm:spPr/>
      <dgm:t>
        <a:bodyPr/>
        <a:lstStyle/>
        <a:p>
          <a:endParaRPr lang="en-US" sz="1400"/>
        </a:p>
      </dgm:t>
    </dgm:pt>
    <dgm:pt modelId="{58BF7B9F-E243-E041-93FD-4F5F17B114EB}" type="parTrans" cxnId="{F42A8B35-67DE-394A-A39B-733FA4E7B20B}">
      <dgm:prSet/>
      <dgm:spPr/>
      <dgm:t>
        <a:bodyPr/>
        <a:lstStyle/>
        <a:p>
          <a:endParaRPr lang="en-US" sz="1400"/>
        </a:p>
      </dgm:t>
    </dgm:pt>
    <dgm:pt modelId="{8A954234-4A1E-4841-82B4-631C19031051}">
      <dgm:prSet/>
      <dgm:spPr/>
    </dgm:pt>
    <dgm:pt modelId="{3FB97416-B64B-324E-8D49-625929E848B0}" type="parTrans" cxnId="{B93586C2-B1AD-5242-ACDA-9DF442B00CE2}">
      <dgm:prSet/>
      <dgm:spPr/>
      <dgm:t>
        <a:bodyPr/>
        <a:lstStyle/>
        <a:p>
          <a:endParaRPr lang="en-US" sz="1400"/>
        </a:p>
      </dgm:t>
    </dgm:pt>
    <dgm:pt modelId="{F4AFB7F1-8D3E-904B-95EB-C522E2884C1B}" type="sibTrans" cxnId="{B93586C2-B1AD-5242-ACDA-9DF442B00CE2}">
      <dgm:prSet/>
      <dgm:spPr/>
      <dgm:t>
        <a:bodyPr/>
        <a:lstStyle/>
        <a:p>
          <a:endParaRPr lang="en-US" sz="1400"/>
        </a:p>
      </dgm:t>
    </dgm:pt>
    <dgm:pt modelId="{52C82115-55FC-DF47-BCE6-25909E7F8DB1}">
      <dgm:prSet/>
      <dgm:spPr/>
    </dgm:pt>
    <dgm:pt modelId="{77EA7214-4443-644A-AB51-3B78B1A915C3}" type="parTrans" cxnId="{93EB0728-6DAF-4640-A3B3-3699DCB95F3A}">
      <dgm:prSet/>
      <dgm:spPr/>
      <dgm:t>
        <a:bodyPr/>
        <a:lstStyle/>
        <a:p>
          <a:endParaRPr lang="en-US" sz="1400"/>
        </a:p>
      </dgm:t>
    </dgm:pt>
    <dgm:pt modelId="{C9AE054C-6675-B641-B429-02E533AF93AE}" type="sibTrans" cxnId="{93EB0728-6DAF-4640-A3B3-3699DCB95F3A}">
      <dgm:prSet/>
      <dgm:spPr/>
      <dgm:t>
        <a:bodyPr/>
        <a:lstStyle/>
        <a:p>
          <a:endParaRPr lang="en-US" sz="1400"/>
        </a:p>
      </dgm:t>
    </dgm:pt>
    <dgm:pt modelId="{68140948-648F-364E-9CFA-3E97E47C4068}" type="pres">
      <dgm:prSet presAssocID="{C9239022-37DE-0A4C-99E0-9665A1959CC9}" presName="Name0" presStyleCnt="0">
        <dgm:presLayoutVars>
          <dgm:chMax val="1"/>
          <dgm:chPref val="1"/>
          <dgm:dir/>
          <dgm:animOne val="branch"/>
          <dgm:animLvl val="lvl"/>
        </dgm:presLayoutVars>
      </dgm:prSet>
      <dgm:spPr/>
      <dgm:t>
        <a:bodyPr/>
        <a:lstStyle/>
        <a:p>
          <a:endParaRPr lang="en-US"/>
        </a:p>
      </dgm:t>
    </dgm:pt>
    <dgm:pt modelId="{E018F96E-A473-7845-96F7-57F88C9A5EE3}" type="pres">
      <dgm:prSet presAssocID="{DEDE7D97-B677-B943-ABC5-994AD8C8E6F7}" presName="singleCycle" presStyleCnt="0"/>
      <dgm:spPr/>
    </dgm:pt>
    <dgm:pt modelId="{63DC683B-1BC5-D148-BF4A-86EE303CB168}" type="pres">
      <dgm:prSet presAssocID="{DEDE7D97-B677-B943-ABC5-994AD8C8E6F7}" presName="singleCenter" presStyleLbl="node1" presStyleIdx="0" presStyleCnt="4">
        <dgm:presLayoutVars>
          <dgm:chMax val="7"/>
          <dgm:chPref val="7"/>
        </dgm:presLayoutVars>
      </dgm:prSet>
      <dgm:spPr/>
      <dgm:t>
        <a:bodyPr/>
        <a:lstStyle/>
        <a:p>
          <a:endParaRPr lang="en-US"/>
        </a:p>
      </dgm:t>
    </dgm:pt>
    <dgm:pt modelId="{4BADC288-07DB-4F4E-B0B0-740CF074322E}" type="pres">
      <dgm:prSet presAssocID="{E6471A4A-8050-D344-9FDF-49593E544C3F}" presName="Name56" presStyleLbl="parChTrans1D2" presStyleIdx="0" presStyleCnt="3"/>
      <dgm:spPr/>
      <dgm:t>
        <a:bodyPr/>
        <a:lstStyle/>
        <a:p>
          <a:endParaRPr lang="en-US"/>
        </a:p>
      </dgm:t>
    </dgm:pt>
    <dgm:pt modelId="{FF216AE6-2AF6-9040-831A-125F616452E3}" type="pres">
      <dgm:prSet presAssocID="{11DCC437-662E-0747-8105-4C0E380E6DD8}" presName="text0" presStyleLbl="node1" presStyleIdx="1" presStyleCnt="4" custScaleX="162909">
        <dgm:presLayoutVars>
          <dgm:bulletEnabled val="1"/>
        </dgm:presLayoutVars>
      </dgm:prSet>
      <dgm:spPr/>
      <dgm:t>
        <a:bodyPr/>
        <a:lstStyle/>
        <a:p>
          <a:endParaRPr lang="en-US"/>
        </a:p>
      </dgm:t>
    </dgm:pt>
    <dgm:pt modelId="{5DAB3D57-C16D-DF40-8D57-4EE5297A7F91}" type="pres">
      <dgm:prSet presAssocID="{98459C2D-8FF2-ED4C-A2F4-D7A4EC9B740F}" presName="Name56" presStyleLbl="parChTrans1D2" presStyleIdx="1" presStyleCnt="3"/>
      <dgm:spPr/>
      <dgm:t>
        <a:bodyPr/>
        <a:lstStyle/>
        <a:p>
          <a:endParaRPr lang="en-US"/>
        </a:p>
      </dgm:t>
    </dgm:pt>
    <dgm:pt modelId="{612901A1-4FAF-BA46-9439-C08787944436}" type="pres">
      <dgm:prSet presAssocID="{6E832DD8-EEA7-7A4E-974E-BFA674D62A7B}" presName="text0" presStyleLbl="node1" presStyleIdx="2" presStyleCnt="4" custScaleX="162909">
        <dgm:presLayoutVars>
          <dgm:bulletEnabled val="1"/>
        </dgm:presLayoutVars>
      </dgm:prSet>
      <dgm:spPr/>
      <dgm:t>
        <a:bodyPr/>
        <a:lstStyle/>
        <a:p>
          <a:endParaRPr lang="en-US"/>
        </a:p>
      </dgm:t>
    </dgm:pt>
    <dgm:pt modelId="{A240D908-2A73-284D-BB81-21BF0F77E987}" type="pres">
      <dgm:prSet presAssocID="{AC55B930-8E73-5E45-9353-E281C9DDB9D3}" presName="Name56" presStyleLbl="parChTrans1D2" presStyleIdx="2" presStyleCnt="3"/>
      <dgm:spPr/>
      <dgm:t>
        <a:bodyPr/>
        <a:lstStyle/>
        <a:p>
          <a:endParaRPr lang="en-US"/>
        </a:p>
      </dgm:t>
    </dgm:pt>
    <dgm:pt modelId="{B86F9DE0-3D85-634B-8DB9-69BD1A496C86}" type="pres">
      <dgm:prSet presAssocID="{3E79E584-60C4-494D-9D1B-1C4D51EFBF59}" presName="text0" presStyleLbl="node1" presStyleIdx="3" presStyleCnt="4" custScaleX="162909">
        <dgm:presLayoutVars>
          <dgm:bulletEnabled val="1"/>
        </dgm:presLayoutVars>
      </dgm:prSet>
      <dgm:spPr/>
      <dgm:t>
        <a:bodyPr/>
        <a:lstStyle/>
        <a:p>
          <a:endParaRPr lang="en-US"/>
        </a:p>
      </dgm:t>
    </dgm:pt>
  </dgm:ptLst>
  <dgm:cxnLst>
    <dgm:cxn modelId="{1FF71348-6553-224A-92D2-55ABE93B53A3}" type="presOf" srcId="{98459C2D-8FF2-ED4C-A2F4-D7A4EC9B740F}" destId="{5DAB3D57-C16D-DF40-8D57-4EE5297A7F91}" srcOrd="0" destOrd="0" presId="urn:microsoft.com/office/officeart/2008/layout/RadialCluster"/>
    <dgm:cxn modelId="{F73C61D3-98B2-CD42-B889-018104B61CE1}" type="presOf" srcId="{C9239022-37DE-0A4C-99E0-9665A1959CC9}" destId="{68140948-648F-364E-9CFA-3E97E47C4068}" srcOrd="0" destOrd="0" presId="urn:microsoft.com/office/officeart/2008/layout/RadialCluster"/>
    <dgm:cxn modelId="{B50F5206-D5F5-A44E-9332-083F107C6D17}" type="presOf" srcId="{11DCC437-662E-0747-8105-4C0E380E6DD8}" destId="{FF216AE6-2AF6-9040-831A-125F616452E3}" srcOrd="0" destOrd="0" presId="urn:microsoft.com/office/officeart/2008/layout/RadialCluster"/>
    <dgm:cxn modelId="{93EB0728-6DAF-4640-A3B3-3699DCB95F3A}" srcId="{C9239022-37DE-0A4C-99E0-9665A1959CC9}" destId="{52C82115-55FC-DF47-BCE6-25909E7F8DB1}" srcOrd="2" destOrd="0" parTransId="{77EA7214-4443-644A-AB51-3B78B1A915C3}" sibTransId="{C9AE054C-6675-B641-B429-02E533AF93AE}"/>
    <dgm:cxn modelId="{F42A8B35-67DE-394A-A39B-733FA4E7B20B}" srcId="{C9239022-37DE-0A4C-99E0-9665A1959CC9}" destId="{DEDE7D97-B677-B943-ABC5-994AD8C8E6F7}" srcOrd="0" destOrd="0" parTransId="{58BF7B9F-E243-E041-93FD-4F5F17B114EB}" sibTransId="{6B987265-5C22-9244-B449-DD9B4C789523}"/>
    <dgm:cxn modelId="{70FC936C-9F4B-A744-9E66-612781842207}" srcId="{DEDE7D97-B677-B943-ABC5-994AD8C8E6F7}" destId="{11DCC437-662E-0747-8105-4C0E380E6DD8}" srcOrd="0" destOrd="0" parTransId="{E6471A4A-8050-D344-9FDF-49593E544C3F}" sibTransId="{00CB52E5-2458-A142-9153-052D26C1AF29}"/>
    <dgm:cxn modelId="{B029BD2C-179A-0646-8665-9858FCBB0B80}" srcId="{DEDE7D97-B677-B943-ABC5-994AD8C8E6F7}" destId="{3E79E584-60C4-494D-9D1B-1C4D51EFBF59}" srcOrd="2" destOrd="0" parTransId="{AC55B930-8E73-5E45-9353-E281C9DDB9D3}" sibTransId="{11C686A7-3F4E-E34D-A42A-72F78A2A3B3D}"/>
    <dgm:cxn modelId="{4681DFA1-EFFF-A84C-9C62-AFA02657F149}" type="presOf" srcId="{E6471A4A-8050-D344-9FDF-49593E544C3F}" destId="{4BADC288-07DB-4F4E-B0B0-740CF074322E}" srcOrd="0" destOrd="0" presId="urn:microsoft.com/office/officeart/2008/layout/RadialCluster"/>
    <dgm:cxn modelId="{BD4B7F3F-B7A5-CF4B-861F-96576F5874DF}" type="presOf" srcId="{DEDE7D97-B677-B943-ABC5-994AD8C8E6F7}" destId="{63DC683B-1BC5-D148-BF4A-86EE303CB168}" srcOrd="0" destOrd="0" presId="urn:microsoft.com/office/officeart/2008/layout/RadialCluster"/>
    <dgm:cxn modelId="{6F4D8C92-81D1-0142-96B2-D63C42FB8CB2}" type="presOf" srcId="{3E79E584-60C4-494D-9D1B-1C4D51EFBF59}" destId="{B86F9DE0-3D85-634B-8DB9-69BD1A496C86}" srcOrd="0" destOrd="0" presId="urn:microsoft.com/office/officeart/2008/layout/RadialCluster"/>
    <dgm:cxn modelId="{8759A228-DD2E-4947-96EA-6EB5581F4807}" type="presOf" srcId="{6E832DD8-EEA7-7A4E-974E-BFA674D62A7B}" destId="{612901A1-4FAF-BA46-9439-C08787944436}" srcOrd="0" destOrd="0" presId="urn:microsoft.com/office/officeart/2008/layout/RadialCluster"/>
    <dgm:cxn modelId="{1D513A08-AD00-EA48-BBE3-4768021736B7}" srcId="{DEDE7D97-B677-B943-ABC5-994AD8C8E6F7}" destId="{6E832DD8-EEA7-7A4E-974E-BFA674D62A7B}" srcOrd="1" destOrd="0" parTransId="{98459C2D-8FF2-ED4C-A2F4-D7A4EC9B740F}" sibTransId="{3602328F-1A52-AD4C-AB53-990E8FC54C0C}"/>
    <dgm:cxn modelId="{B93586C2-B1AD-5242-ACDA-9DF442B00CE2}" srcId="{C9239022-37DE-0A4C-99E0-9665A1959CC9}" destId="{8A954234-4A1E-4841-82B4-631C19031051}" srcOrd="1" destOrd="0" parTransId="{3FB97416-B64B-324E-8D49-625929E848B0}" sibTransId="{F4AFB7F1-8D3E-904B-95EB-C522E2884C1B}"/>
    <dgm:cxn modelId="{B13FAB00-D91B-A94F-AAC7-051877DE5AAE}" type="presOf" srcId="{AC55B930-8E73-5E45-9353-E281C9DDB9D3}" destId="{A240D908-2A73-284D-BB81-21BF0F77E987}" srcOrd="0" destOrd="0" presId="urn:microsoft.com/office/officeart/2008/layout/RadialCluster"/>
    <dgm:cxn modelId="{6EA3394C-D4CC-154F-AA24-9EF1533EC961}" type="presParOf" srcId="{68140948-648F-364E-9CFA-3E97E47C4068}" destId="{E018F96E-A473-7845-96F7-57F88C9A5EE3}" srcOrd="0" destOrd="0" presId="urn:microsoft.com/office/officeart/2008/layout/RadialCluster"/>
    <dgm:cxn modelId="{C3EA5C68-86D1-5D48-99CE-8252510DEDDE}" type="presParOf" srcId="{E018F96E-A473-7845-96F7-57F88C9A5EE3}" destId="{63DC683B-1BC5-D148-BF4A-86EE303CB168}" srcOrd="0" destOrd="0" presId="urn:microsoft.com/office/officeart/2008/layout/RadialCluster"/>
    <dgm:cxn modelId="{02A72343-9C34-B541-890D-9AFD5ED606E0}" type="presParOf" srcId="{E018F96E-A473-7845-96F7-57F88C9A5EE3}" destId="{4BADC288-07DB-4F4E-B0B0-740CF074322E}" srcOrd="1" destOrd="0" presId="urn:microsoft.com/office/officeart/2008/layout/RadialCluster"/>
    <dgm:cxn modelId="{F63521C7-A991-D54A-A671-B67B7656A7A3}" type="presParOf" srcId="{E018F96E-A473-7845-96F7-57F88C9A5EE3}" destId="{FF216AE6-2AF6-9040-831A-125F616452E3}" srcOrd="2" destOrd="0" presId="urn:microsoft.com/office/officeart/2008/layout/RadialCluster"/>
    <dgm:cxn modelId="{33C4C3F3-8EF5-AF46-AC54-9F1EB41FE173}" type="presParOf" srcId="{E018F96E-A473-7845-96F7-57F88C9A5EE3}" destId="{5DAB3D57-C16D-DF40-8D57-4EE5297A7F91}" srcOrd="3" destOrd="0" presId="urn:microsoft.com/office/officeart/2008/layout/RadialCluster"/>
    <dgm:cxn modelId="{C89C4966-6CA6-BA41-9179-944362308D8E}" type="presParOf" srcId="{E018F96E-A473-7845-96F7-57F88C9A5EE3}" destId="{612901A1-4FAF-BA46-9439-C08787944436}" srcOrd="4" destOrd="0" presId="urn:microsoft.com/office/officeart/2008/layout/RadialCluster"/>
    <dgm:cxn modelId="{64CD81AC-086C-8E44-B441-7721E85FD0BB}" type="presParOf" srcId="{E018F96E-A473-7845-96F7-57F88C9A5EE3}" destId="{A240D908-2A73-284D-BB81-21BF0F77E987}" srcOrd="5" destOrd="0" presId="urn:microsoft.com/office/officeart/2008/layout/RadialCluster"/>
    <dgm:cxn modelId="{42CA7B47-DF7D-2743-A13C-37D7DC5477B2}" type="presParOf" srcId="{E018F96E-A473-7845-96F7-57F88C9A5EE3}" destId="{B86F9DE0-3D85-634B-8DB9-69BD1A496C86}" srcOrd="6" destOrd="0" presId="urn:microsoft.com/office/officeart/2008/layout/RadialCluster"/>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3DC683B-1BC5-D148-BF4A-86EE303CB168}">
      <dsp:nvSpPr>
        <dsp:cNvPr id="0" name=""/>
        <dsp:cNvSpPr/>
      </dsp:nvSpPr>
      <dsp:spPr>
        <a:xfrm>
          <a:off x="2033254" y="2542327"/>
          <a:ext cx="1639384" cy="1639384"/>
        </a:xfrm>
        <a:prstGeom prst="roundRect">
          <a:avLst/>
        </a:prstGeom>
        <a:gradFill rotWithShape="1">
          <a:gsLst>
            <a:gs pos="0">
              <a:schemeClr val="accent4">
                <a:tint val="50000"/>
                <a:satMod val="300000"/>
              </a:schemeClr>
            </a:gs>
            <a:gs pos="35000">
              <a:schemeClr val="accent4">
                <a:tint val="37000"/>
                <a:satMod val="300000"/>
              </a:schemeClr>
            </a:gs>
            <a:gs pos="100000">
              <a:schemeClr val="accent4">
                <a:tint val="15000"/>
                <a:satMod val="350000"/>
              </a:schemeClr>
            </a:gs>
          </a:gsLst>
          <a:lin ang="16200000" scaled="1"/>
        </a:gradFill>
        <a:ln w="9525" cap="flat" cmpd="sng" algn="ctr">
          <a:solidFill>
            <a:schemeClr val="accent4">
              <a:shade val="95000"/>
              <a:satMod val="105000"/>
            </a:schemeClr>
          </a:solidFill>
          <a:prstDash val="solid"/>
        </a:ln>
        <a:effectLst>
          <a:outerShdw blurRad="40000" dist="20000" dir="5400000" rotWithShape="0">
            <a:srgbClr val="000000">
              <a:alpha val="38000"/>
            </a:srgbClr>
          </a:outerShdw>
        </a:effectLst>
      </dsp:spPr>
      <dsp:style>
        <a:lnRef idx="1">
          <a:schemeClr val="accent4"/>
        </a:lnRef>
        <a:fillRef idx="2">
          <a:schemeClr val="accent4"/>
        </a:fillRef>
        <a:effectRef idx="1">
          <a:schemeClr val="accent4"/>
        </a:effectRef>
        <a:fontRef idx="minor">
          <a:schemeClr val="dk1"/>
        </a:fontRef>
      </dsp:style>
      <dsp:txBody>
        <a:bodyPr spcFirstLastPara="0" vert="horz" wrap="square" lIns="40640" tIns="40640" rIns="40640" bIns="40640" numCol="1" spcCol="1270" anchor="ctr" anchorCtr="0">
          <a:noAutofit/>
        </a:bodyPr>
        <a:lstStyle/>
        <a:p>
          <a:pPr lvl="0" algn="ctr" defTabSz="711200">
            <a:lnSpc>
              <a:spcPct val="90000"/>
            </a:lnSpc>
            <a:spcBef>
              <a:spcPct val="0"/>
            </a:spcBef>
            <a:spcAft>
              <a:spcPct val="35000"/>
            </a:spcAft>
          </a:pPr>
          <a:r>
            <a:rPr lang="en-US" sz="1600" b="1" kern="1200" dirty="0" smtClean="0"/>
            <a:t>Document</a:t>
          </a:r>
          <a:endParaRPr lang="en-US" sz="1600" b="1" kern="1200" dirty="0"/>
        </a:p>
      </dsp:txBody>
      <dsp:txXfrm>
        <a:off x="2113282" y="2622355"/>
        <a:ext cx="1479328" cy="1479328"/>
      </dsp:txXfrm>
    </dsp:sp>
    <dsp:sp modelId="{4BADC288-07DB-4F4E-B0B0-740CF074322E}">
      <dsp:nvSpPr>
        <dsp:cNvPr id="0" name=""/>
        <dsp:cNvSpPr/>
      </dsp:nvSpPr>
      <dsp:spPr>
        <a:xfrm rot="16200000">
          <a:off x="2277966" y="1967347"/>
          <a:ext cx="1149960" cy="0"/>
        </a:xfrm>
        <a:custGeom>
          <a:avLst/>
          <a:gdLst/>
          <a:ahLst/>
          <a:cxnLst/>
          <a:rect l="0" t="0" r="0" b="0"/>
          <a:pathLst>
            <a:path>
              <a:moveTo>
                <a:pt x="0" y="0"/>
              </a:moveTo>
              <a:lnTo>
                <a:pt x="1149960" y="0"/>
              </a:lnTo>
            </a:path>
          </a:pathLst>
        </a:custGeom>
        <a:noFill/>
        <a:ln w="25400" cap="flat" cmpd="sng" algn="ctr">
          <a:solidFill>
            <a:schemeClr val="accent2">
              <a:tint val="99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F216AE6-2AF6-9040-831A-125F616452E3}">
      <dsp:nvSpPr>
        <dsp:cNvPr id="0" name=""/>
        <dsp:cNvSpPr/>
      </dsp:nvSpPr>
      <dsp:spPr>
        <a:xfrm>
          <a:off x="1958260" y="293979"/>
          <a:ext cx="1789372" cy="1098387"/>
        </a:xfrm>
        <a:prstGeom prst="roundRect">
          <a:avLst/>
        </a:prstGeom>
        <a:solidFill>
          <a:schemeClr val="accent2">
            <a:shade val="80000"/>
            <a:hueOff val="-252778"/>
            <a:satOff val="0"/>
            <a:lumOff val="1129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lvl="0" algn="ctr" defTabSz="622300">
            <a:lnSpc>
              <a:spcPct val="90000"/>
            </a:lnSpc>
            <a:spcBef>
              <a:spcPct val="0"/>
            </a:spcBef>
            <a:spcAft>
              <a:spcPct val="35000"/>
            </a:spcAft>
          </a:pPr>
          <a:r>
            <a:rPr lang="en-US" sz="1400" b="1" kern="1200" dirty="0" smtClean="0"/>
            <a:t>Document ID / Key</a:t>
          </a:r>
          <a:endParaRPr lang="en-US" sz="1400" b="1" kern="1200" dirty="0"/>
        </a:p>
      </dsp:txBody>
      <dsp:txXfrm>
        <a:off x="2011879" y="347598"/>
        <a:ext cx="1682134" cy="991149"/>
      </dsp:txXfrm>
    </dsp:sp>
    <dsp:sp modelId="{5DAB3D57-C16D-DF40-8D57-4EE5297A7F91}">
      <dsp:nvSpPr>
        <dsp:cNvPr id="0" name=""/>
        <dsp:cNvSpPr/>
      </dsp:nvSpPr>
      <dsp:spPr>
        <a:xfrm rot="1800000">
          <a:off x="3636515" y="3970082"/>
          <a:ext cx="539252" cy="0"/>
        </a:xfrm>
        <a:custGeom>
          <a:avLst/>
          <a:gdLst/>
          <a:ahLst/>
          <a:cxnLst/>
          <a:rect l="0" t="0" r="0" b="0"/>
          <a:pathLst>
            <a:path>
              <a:moveTo>
                <a:pt x="0" y="0"/>
              </a:moveTo>
              <a:lnTo>
                <a:pt x="539252" y="0"/>
              </a:lnTo>
            </a:path>
          </a:pathLst>
        </a:custGeom>
        <a:noFill/>
        <a:ln w="25400" cap="flat" cmpd="sng" algn="ctr">
          <a:solidFill>
            <a:schemeClr val="accent2">
              <a:tint val="99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12901A1-4FAF-BA46-9439-C08787944436}">
      <dsp:nvSpPr>
        <dsp:cNvPr id="0" name=""/>
        <dsp:cNvSpPr/>
      </dsp:nvSpPr>
      <dsp:spPr>
        <a:xfrm>
          <a:off x="4139645" y="4072248"/>
          <a:ext cx="1789372" cy="1098387"/>
        </a:xfrm>
        <a:prstGeom prst="roundRect">
          <a:avLst/>
        </a:prstGeom>
        <a:gradFill rotWithShape="1">
          <a:gsLst>
            <a:gs pos="0">
              <a:schemeClr val="accent5">
                <a:tint val="50000"/>
                <a:satMod val="300000"/>
              </a:schemeClr>
            </a:gs>
            <a:gs pos="35000">
              <a:schemeClr val="accent5">
                <a:tint val="37000"/>
                <a:satMod val="300000"/>
              </a:schemeClr>
            </a:gs>
            <a:gs pos="100000">
              <a:schemeClr val="accent5">
                <a:tint val="15000"/>
                <a:satMod val="350000"/>
              </a:schemeClr>
            </a:gs>
          </a:gsLst>
          <a:lin ang="16200000" scaled="1"/>
        </a:gradFill>
        <a:ln w="9525" cap="flat" cmpd="sng" algn="ctr">
          <a:solidFill>
            <a:schemeClr val="accent5">
              <a:shade val="95000"/>
              <a:satMod val="105000"/>
            </a:schemeClr>
          </a:solidFill>
          <a:prstDash val="solid"/>
        </a:ln>
        <a:effectLst>
          <a:outerShdw blurRad="40000" dist="20000" dir="5400000" rotWithShape="0">
            <a:srgbClr val="000000">
              <a:alpha val="38000"/>
            </a:srgbClr>
          </a:outerShdw>
        </a:effectLst>
      </dsp:spPr>
      <dsp:style>
        <a:lnRef idx="1">
          <a:schemeClr val="accent5"/>
        </a:lnRef>
        <a:fillRef idx="2">
          <a:schemeClr val="accent5"/>
        </a:fillRef>
        <a:effectRef idx="1">
          <a:schemeClr val="accent5"/>
        </a:effectRef>
        <a:fontRef idx="minor">
          <a:schemeClr val="dk1"/>
        </a:fontRef>
      </dsp:style>
      <dsp:txBody>
        <a:bodyPr spcFirstLastPara="0" vert="horz" wrap="square" lIns="35560" tIns="35560" rIns="35560" bIns="35560" numCol="1" spcCol="1270" anchor="ctr" anchorCtr="0">
          <a:noAutofit/>
        </a:bodyPr>
        <a:lstStyle/>
        <a:p>
          <a:pPr lvl="0" algn="ctr" defTabSz="622300">
            <a:lnSpc>
              <a:spcPct val="90000"/>
            </a:lnSpc>
            <a:spcBef>
              <a:spcPct val="0"/>
            </a:spcBef>
            <a:spcAft>
              <a:spcPct val="35000"/>
            </a:spcAft>
          </a:pPr>
          <a:r>
            <a:rPr lang="en-US" sz="1400" b="1" kern="1200" dirty="0" smtClean="0"/>
            <a:t>Metadata</a:t>
          </a:r>
          <a:endParaRPr lang="en-US" sz="1400" b="1" kern="1200" dirty="0"/>
        </a:p>
      </dsp:txBody>
      <dsp:txXfrm>
        <a:off x="4193264" y="4125867"/>
        <a:ext cx="1682134" cy="991149"/>
      </dsp:txXfrm>
    </dsp:sp>
    <dsp:sp modelId="{A240D908-2A73-284D-BB81-21BF0F77E987}">
      <dsp:nvSpPr>
        <dsp:cNvPr id="0" name=""/>
        <dsp:cNvSpPr/>
      </dsp:nvSpPr>
      <dsp:spPr>
        <a:xfrm rot="9000000">
          <a:off x="1530124" y="3970082"/>
          <a:ext cx="539252" cy="0"/>
        </a:xfrm>
        <a:custGeom>
          <a:avLst/>
          <a:gdLst/>
          <a:ahLst/>
          <a:cxnLst/>
          <a:rect l="0" t="0" r="0" b="0"/>
          <a:pathLst>
            <a:path>
              <a:moveTo>
                <a:pt x="0" y="0"/>
              </a:moveTo>
              <a:lnTo>
                <a:pt x="539252" y="0"/>
              </a:lnTo>
            </a:path>
          </a:pathLst>
        </a:custGeom>
        <a:noFill/>
        <a:ln w="25400" cap="flat" cmpd="sng" algn="ctr">
          <a:solidFill>
            <a:schemeClr val="accent2">
              <a:tint val="99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86F9DE0-3D85-634B-8DB9-69BD1A496C86}">
      <dsp:nvSpPr>
        <dsp:cNvPr id="0" name=""/>
        <dsp:cNvSpPr/>
      </dsp:nvSpPr>
      <dsp:spPr>
        <a:xfrm>
          <a:off x="-223124" y="4072248"/>
          <a:ext cx="1789372" cy="1098387"/>
        </a:xfrm>
        <a:prstGeom prst="roundRect">
          <a:avLst/>
        </a:prstGeom>
        <a:gradFill rotWithShape="1">
          <a:gsLst>
            <a:gs pos="0">
              <a:schemeClr val="accent1">
                <a:tint val="100000"/>
                <a:shade val="100000"/>
                <a:satMod val="130000"/>
              </a:schemeClr>
            </a:gs>
            <a:gs pos="100000">
              <a:schemeClr val="accent1">
                <a:tint val="50000"/>
                <a:shade val="100000"/>
                <a:satMod val="350000"/>
              </a:schemeClr>
            </a:gs>
          </a:gsLst>
          <a:lin ang="16200000" scaled="0"/>
        </a:gradFill>
        <a:ln w="9525" cap="flat" cmpd="sng" algn="ctr">
          <a:solidFill>
            <a:schemeClr val="accent1">
              <a:shade val="95000"/>
              <a:satMod val="105000"/>
            </a:schemeClr>
          </a:solidFill>
          <a:prstDash val="solid"/>
        </a:ln>
        <a:effectLst>
          <a:outerShdw blurRad="40000" dist="23000" dir="5400000" rotWithShape="0">
            <a:srgbClr val="000000">
              <a:alpha val="35000"/>
            </a:srgbClr>
          </a:outerShdw>
        </a:effectLst>
      </dsp:spPr>
      <dsp:style>
        <a:lnRef idx="1">
          <a:schemeClr val="accent1"/>
        </a:lnRef>
        <a:fillRef idx="3">
          <a:schemeClr val="accent1"/>
        </a:fillRef>
        <a:effectRef idx="2">
          <a:schemeClr val="accent1"/>
        </a:effectRef>
        <a:fontRef idx="minor">
          <a:schemeClr val="lt1"/>
        </a:fontRef>
      </dsp:style>
      <dsp:txBody>
        <a:bodyPr spcFirstLastPara="0" vert="horz" wrap="square" lIns="35560" tIns="35560" rIns="35560" bIns="35560" numCol="1" spcCol="1270" anchor="ctr" anchorCtr="0">
          <a:noAutofit/>
        </a:bodyPr>
        <a:lstStyle/>
        <a:p>
          <a:pPr lvl="0" algn="ctr" defTabSz="622300">
            <a:lnSpc>
              <a:spcPct val="90000"/>
            </a:lnSpc>
            <a:spcBef>
              <a:spcPct val="0"/>
            </a:spcBef>
            <a:spcAft>
              <a:spcPct val="35000"/>
            </a:spcAft>
          </a:pPr>
          <a:r>
            <a:rPr lang="en-US" sz="1400" b="1" kern="1200" dirty="0" smtClean="0"/>
            <a:t>Value</a:t>
          </a:r>
          <a:endParaRPr lang="en-US" sz="1400" b="1" kern="1200" dirty="0"/>
        </a:p>
      </dsp:txBody>
      <dsp:txXfrm>
        <a:off x="-169505" y="4125867"/>
        <a:ext cx="1682134" cy="991149"/>
      </dsp:txXfrm>
    </dsp:sp>
  </dsp:spTree>
</dsp:drawing>
</file>

<file path=ppt/diagrams/layout1.xml><?xml version="1.0" encoding="utf-8"?>
<dgm:layoutDef xmlns:dgm="http://schemas.openxmlformats.org/drawingml/2006/diagram" xmlns:a="http://schemas.openxmlformats.org/drawingml/2006/main" uniqueId="urn:microsoft.com/office/officeart/2008/layout/RadialCluster">
  <dgm:title val=""/>
  <dgm:desc val=""/>
  <dgm:catLst>
    <dgm:cat type="relationship" pri="19500"/>
    <dgm:cat type="cycle" pri="15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useDef="1">
    <dgm:dataModel>
      <dgm:ptLst/>
      <dgm:bg/>
      <dgm:whole/>
    </dgm:dataModel>
  </dgm:styleData>
  <dgm:clrData useDef="1">
    <dgm:dataModel>
      <dgm:ptLst/>
      <dgm:bg/>
      <dgm:whole/>
    </dgm:dataModel>
  </dgm:clrData>
  <dgm:layoutNode name="Name0">
    <dgm:varLst>
      <dgm:chMax val="1"/>
      <dgm:chPref val="1"/>
      <dgm:dir/>
      <dgm:animOne val="branch"/>
      <dgm:animLvl val="lvl"/>
    </dgm:varLst>
    <dgm:alg type="composite">
      <dgm:param type="ar" val="1.00"/>
    </dgm:alg>
    <dgm:shape xmlns:r="http://schemas.openxmlformats.org/officeDocument/2006/relationships" r:blip="">
      <dgm:adjLst/>
    </dgm:shape>
    <dgm:choose name="Name1">
      <dgm:if name="Name2" func="var" arg="dir" op="equ" val="norm">
        <dgm:choose name="Name3">
          <dgm:if name="Name4" axis="ch ch" ptType="node node" cnt="1 0" func="cnt" op="equ" val="1">
            <dgm:constrLst>
              <dgm:constr type="l" for="ch" forName="textCenter"/>
              <dgm:constr type="ctrY" for="ch" forName="textCenter" refType="h" fact="0.5"/>
              <dgm:constr type="w" for="ch" forName="textCenter" refType="w" fact="0.32"/>
              <dgm:constr type="h" for="ch" forName="textCenter" refType="w" refFor="ch" refForName="textCenter"/>
              <dgm:constr type="r" for="ch" forName="cycle_1" refType="w"/>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5" axis="ch ch" ptType="node node" cnt="1 0"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6" axis="ch ch" ptType="node node" cnt="1 0" func="cnt" op="equ" val="3">
            <dgm:choose name="Name7">
              <dgm:if name="Name8" axis="ch ch ch" ptType="node node node" st="1 2 0" cnt="1 1 0" func="cnt" op="equ" val="1">
                <dgm:choose name="Name9">
                  <dgm:if name="Name10"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12">
                <dgm:choose name="Name13">
                  <dgm:if name="Name14"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5">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16" axis="ch ch" ptType="node node" cnt="1 0"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r" for="ch" forName="cycle_2" refType="w"/>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l" for="ch" forName="cycle_4"/>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17" axis="ch ch" ptType="node node" cnt="1 0"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24"/>
              <dgm:constr type="w" for="ch" forName="cycle_2" refType="w" fact="0.33"/>
              <dgm:constr type="h" for="ch" forName="cycle_2" refType="w" refFor="ch" refForName="cycle_2"/>
              <dgm:constr type="r" for="ch" forName="cycle_3" refType="w" fact="0.89"/>
              <dgm:constr type="b" for="ch" forName="cycle_3" refType="h"/>
              <dgm:constr type="w" for="ch" forName="cycle_3" refType="w" fact="0.33"/>
              <dgm:constr type="h" for="ch" forName="cycle_3" refType="w" refFor="ch" refForName="cycle_3"/>
              <dgm:constr type="l" for="ch" forName="cycle_4" refType="w" fact="0.11"/>
              <dgm:constr type="b" for="ch" forName="cycle_4" refType="h"/>
              <dgm:constr type="w" for="ch" forName="cycle_4" refType="w" fact="0.33"/>
              <dgm:constr type="h" for="ch" forName="cycle_4" refType="w" refFor="ch" refForName="cycle_4"/>
              <dgm:constr type="l" for="ch" forName="cycle_5"/>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18" axis="ch ch" ptType="node node" cnt="1 0"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17"/>
              <dgm:constr type="w" for="ch" forName="cycle_2" refType="w" fact="0.33"/>
              <dgm:constr type="h" for="ch" forName="cycle_2" refType="w" refFor="ch" refForName="cycle_2"/>
              <dgm:constr type="r" for="ch" forName="cycle_3" refType="w"/>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l" for="ch" forName="cycle_5"/>
              <dgm:constr type="b" for="ch" forName="cycle_5" refType="h" fact="0.83"/>
              <dgm:constr type="w" for="ch" forName="cycle_5" refType="w" fact="0.33"/>
              <dgm:constr type="h" for="ch" forName="cycle_5" refType="w" refFor="ch" refForName="cycle_5"/>
              <dgm:constr type="l" for="ch" forName="cycle_6"/>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19">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r" for="ch" forName="cycle_2" refType="w" fact="0.938"/>
              <dgm:constr type="t" for="ch" forName="cycle_2" refType="h" fact="0.141"/>
              <dgm:constr type="w" for="ch" forName="cycle_2" refType="w" fact="0.263"/>
              <dgm:constr type="h" for="ch" forName="cycle_2" refType="w" refFor="ch" refForName="cycle_2"/>
              <dgm:constr type="r" for="ch" forName="cycle_3" refType="w"/>
              <dgm:constr type="b" for="ch" forName="cycle_3" refType="h" fact="0.74"/>
              <dgm:constr type="w" for="ch" forName="cycle_3" refType="w" fact="0.263"/>
              <dgm:constr type="h" for="ch" forName="cycle_3" refType="w" refFor="ch" refForName="cycle_3"/>
              <dgm:constr type="r" for="ch" forName="cycle_4" refType="w" fact="0.8"/>
              <dgm:constr type="b" for="ch" forName="cycle_4" refType="h"/>
              <dgm:constr type="w" for="ch" forName="cycle_4" refType="w" fact="0.263"/>
              <dgm:constr type="h" for="ch" forName="cycle_4" refType="w" refFor="ch" refForName="cycle_4"/>
              <dgm:constr type="l" for="ch" forName="cycle_5" refType="w" fact="0.2"/>
              <dgm:constr type="b" for="ch" forName="cycle_5" refType="h"/>
              <dgm:constr type="w" for="ch" forName="cycle_5" refType="w" fact="0.263"/>
              <dgm:constr type="h" for="ch" forName="cycle_5" refType="w" refFor="ch" refForName="cycle_5"/>
              <dgm:constr type="l" for="ch" forName="cycle_6"/>
              <dgm:constr type="b" for="ch" forName="cycle_6" refType="h" fact="0.74"/>
              <dgm:constr type="w" for="ch" forName="cycle_6" refType="w" fact="0.263"/>
              <dgm:constr type="h" for="ch" forName="cycle_6" refType="w" refFor="ch" refForName="cycle_6"/>
              <dgm:constr type="l" for="ch" forName="cycle_7" refType="w" fact="0.062"/>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if>
      <dgm:else name="Name20">
        <dgm:choose name="Name21">
          <dgm:if name="Name22" axis="ch ch" ptType="node node" func="cnt" op="equ" val="1">
            <dgm:constrLst>
              <dgm:constr type="r" for="ch" forName="textCenter" refType="w"/>
              <dgm:constr type="ctrY" for="ch" forName="textCenter" refType="h" fact="0.5"/>
              <dgm:constr type="w" for="ch" forName="textCenter" refType="w" fact="0.32"/>
              <dgm:constr type="h" for="ch" forName="textCenter" refType="w" refFor="ch" refForName="textCenter"/>
              <dgm:constr type="l" for="ch" forName="cycle_1"/>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23" axis="ch ch" ptType="node node"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24" axis="ch ch" ptType="node node" func="cnt" op="equ" val="3">
            <dgm:choose name="Name25">
              <dgm:if name="Name26" axis="ch ch ch" ptType="node node node" st="1 2 0" cnt="1 1 0" func="cnt" op="equ" val="1">
                <dgm:choose name="Name27">
                  <dgm:if name="Name28"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29">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30">
                <dgm:choose name="Name31">
                  <dgm:if name="Name32"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33">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34" axis="ch ch" ptType="node node"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l" for="ch" forName="cycle_2"/>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r" for="ch" forName="cycle_4" refType="w"/>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35" axis="ch ch" ptType="node node"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24"/>
              <dgm:constr type="w" for="ch" forName="cycle_2" refType="w" fact="0.33"/>
              <dgm:constr type="h" for="ch" forName="cycle_2" refType="w" refFor="ch" refForName="cycle_2"/>
              <dgm:constr type="l" for="ch" forName="cycle_3" refType="w" fact="0.11"/>
              <dgm:constr type="b" for="ch" forName="cycle_3" refType="h"/>
              <dgm:constr type="w" for="ch" forName="cycle_3" refType="w" fact="0.33"/>
              <dgm:constr type="h" for="ch" forName="cycle_3" refType="w" refFor="ch" refForName="cycle_3"/>
              <dgm:constr type="r" for="ch" forName="cycle_4" refType="w" fact="0.89"/>
              <dgm:constr type="b" for="ch" forName="cycle_4" refType="h"/>
              <dgm:constr type="w" for="ch" forName="cycle_4" refType="w" fact="0.33"/>
              <dgm:constr type="h" for="ch" forName="cycle_4" refType="w" refFor="ch" refForName="cycle_4"/>
              <dgm:constr type="r" for="ch" forName="cycle_5" refType="w"/>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36" axis="ch ch" ptType="node node"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17"/>
              <dgm:constr type="w" for="ch" forName="cycle_2" refType="w" fact="0.33"/>
              <dgm:constr type="h" for="ch" forName="cycle_2" refType="w" refFor="ch" refForName="cycle_2"/>
              <dgm:constr type="l" for="ch" forName="cycle_3"/>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r" for="ch" forName="cycle_5" refType="w"/>
              <dgm:constr type="b" for="ch" forName="cycle_5" refType="h" fact="0.83"/>
              <dgm:constr type="w" for="ch" forName="cycle_5" refType="w" fact="0.33"/>
              <dgm:constr type="h" for="ch" forName="cycle_5" refType="w" refFor="ch" refForName="cycle_5"/>
              <dgm:constr type="r" for="ch" forName="cycle_6" refType="w"/>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37">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l" for="ch" forName="cycle_2" refType="w" fact="0.062"/>
              <dgm:constr type="t" for="ch" forName="cycle_2" refType="h" fact="0.141"/>
              <dgm:constr type="w" for="ch" forName="cycle_2" refType="w" fact="0.263"/>
              <dgm:constr type="h" for="ch" forName="cycle_2" refType="w" refFor="ch" refForName="cycle_2"/>
              <dgm:constr type="l" for="ch" forName="cycle_3"/>
              <dgm:constr type="b" for="ch" forName="cycle_3" refType="h" fact="0.74"/>
              <dgm:constr type="w" for="ch" forName="cycle_3" refType="w" fact="0.263"/>
              <dgm:constr type="h" for="ch" forName="cycle_3" refType="w" refFor="ch" refForName="cycle_3"/>
              <dgm:constr type="l" for="ch" forName="cycle_4" refType="w" fact="0.2"/>
              <dgm:constr type="b" for="ch" forName="cycle_4" refType="h"/>
              <dgm:constr type="w" for="ch" forName="cycle_4" refType="w" fact="0.263"/>
              <dgm:constr type="h" for="ch" forName="cycle_4" refType="w" refFor="ch" refForName="cycle_4"/>
              <dgm:constr type="r" for="ch" forName="cycle_5" refType="w" fact="0.8"/>
              <dgm:constr type="b" for="ch" forName="cycle_5" refType="h"/>
              <dgm:constr type="w" for="ch" forName="cycle_5" refType="w" fact="0.263"/>
              <dgm:constr type="h" for="ch" forName="cycle_5" refType="w" refFor="ch" refForName="cycle_5"/>
              <dgm:constr type="r" for="ch" forName="cycle_6" refType="w"/>
              <dgm:constr type="b" for="ch" forName="cycle_6" refType="h" fact="0.74"/>
              <dgm:constr type="w" for="ch" forName="cycle_6" refType="w" fact="0.263"/>
              <dgm:constr type="h" for="ch" forName="cycle_6" refType="w" refFor="ch" refForName="cycle_6"/>
              <dgm:constr type="r" for="ch" forName="cycle_7" refType="w" fact="0.938"/>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else>
    </dgm:choose>
    <dgm:forEach name="Name38" axis="ch" ptType="node" cnt="1">
      <dgm:choose name="Name39">
        <dgm:if name="Name40" axis="des" func="maxDepth" op="lte" val="1">
          <dgm:layoutNode name="singleCycle">
            <dgm:choose name="Name41">
              <dgm:if name="Name42" axis="ch" ptType="node" func="cnt" op="equ" val="1">
                <dgm:choose name="Name43">
                  <dgm:if name="Name44" func="var" arg="dir" op="equ" val="norm">
                    <dgm:alg type="cycle">
                      <dgm:param type="stAng" val="90"/>
                      <dgm:param type="ctrShpMap" val="fNode"/>
                    </dgm:alg>
                  </dgm:if>
                  <dgm:else name="Name45">
                    <dgm:alg type="cycle">
                      <dgm:param type="stAng" val="-90"/>
                      <dgm:param type="spanAng" val="-360"/>
                      <dgm:param type="ctrShpMap" val="fNode"/>
                    </dgm:alg>
                  </dgm:else>
                </dgm:choose>
              </dgm:if>
              <dgm:else name="Name46">
                <dgm:choose name="Name47">
                  <dgm:if name="Name48" func="var" arg="dir" op="equ" val="norm">
                    <dgm:alg type="cycle">
                      <dgm:param type="ctrShpMap" val="fNode"/>
                    </dgm:alg>
                  </dgm:if>
                  <dgm:else name="Name49">
                    <dgm:alg type="cycle">
                      <dgm:param type="spanAng" val="-360"/>
                      <dgm:param type="ctrShpMap" val="fNode"/>
                    </dgm:alg>
                  </dgm:else>
                </dgm:choose>
              </dgm:else>
            </dgm:choose>
            <dgm:shape xmlns:r="http://schemas.openxmlformats.org/officeDocument/2006/relationships" r:blip="">
              <dgm:adjLst/>
            </dgm:shape>
            <dgm:presOf/>
            <dgm:choose name="Name50">
              <dgm:if name="Name51" axis="ch" ptType="node" func="cnt" op="equ" val="0">
                <dgm:constrLst>
                  <dgm:constr type="w" for="ch" forName="singleCenter" refType="w"/>
                  <dgm:constr type="h" for="ch" forName="singleCenter" refType="w" refFor="ch" refForName="singleCenter"/>
                </dgm:constrLst>
              </dgm:if>
              <dgm:if name="Name52" axis="ch" ptType="node" func="cnt" op="equ" val="1">
                <dgm:constrLst>
                  <dgm:constr type="w" for="ch" forName="singleCenter" refType="w" fact="0.5"/>
                  <dgm:constr type="h" for="ch" forName="singleCenter" refType="w" refFor="ch" refForName="singleCenter"/>
                  <dgm:constr type="userS" for="ch" ptType="node" refType="w" refFor="ch" refForName="singleCenter" fact="0.67"/>
                </dgm:constrLst>
              </dgm:if>
              <dgm:else name="Name53">
                <dgm:constrLst>
                  <dgm:constr type="w" for="ch" forName="singleCenter" refType="w" fact="0.3"/>
                  <dgm:constr type="h" for="ch" forName="singleCenter" refType="w" refFor="ch" refForName="singleCenter"/>
                  <dgm:constr type="userS" for="ch" ptType="node" refType="w" refFor="ch" refForName="singleCenter" fact="0.67"/>
                </dgm:constrLst>
              </dgm:else>
            </dgm:choose>
            <dgm:layoutNode name="singleCenter" styleLbl="node1">
              <dgm:varLst>
                <dgm:chMax val="7"/>
                <dgm:chPref val="7"/>
              </dgm:varLst>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54" axis="ch" cnt="21">
              <dgm:forEach name="Name55" axis="self" ptType="parTrans">
                <dgm:layoutNode name="Name5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57" axis="self" ptType="node">
                <dgm:layoutNode name="text0"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layoutNode>
        </dgm:if>
        <dgm:else name="Name58">
          <dgm:layoutNode name="textCenter" styleLbl="node1">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choose name="Name59">
            <dgm:if name="Name60" axis="ch" ptType="node" func="cnt" op="gte" val="1">
              <dgm:layoutNode name="cycle_1">
                <dgm:choose name="Name61">
                  <dgm:if name="Name62" func="var" arg="dir" op="equ" val="norm">
                    <dgm:choose name="Name63">
                      <dgm:if name="Name64" axis="ch" ptType="node" func="cnt" op="equ" val="1">
                        <dgm:choose name="Name65">
                          <dgm:if name="Name66" axis="ch ch" ptType="node node" st="1 1" cnt="1 0" func="cnt" op="equ" val="1">
                            <dgm:alg type="cycle">
                              <dgm:param type="ctrShpMap" val="fNode"/>
                              <dgm:param type="stAng" val="90"/>
                            </dgm:alg>
                          </dgm:if>
                          <dgm:if name="Name67" axis="ch ch" ptType="node node" st="1 1" cnt="1 0" func="cnt" op="equ" val="2">
                            <dgm:alg type="cycle">
                              <dgm:param type="ctrShpMap" val="fNode"/>
                              <dgm:param type="stAng" val="45"/>
                              <dgm:param type="spanAng" val="90"/>
                            </dgm:alg>
                          </dgm:if>
                          <dgm:else name="Name68">
                            <dgm:alg type="cycle">
                              <dgm:param type="ctrShpMap" val="fNode"/>
                              <dgm:param type="stAng" val="0"/>
                              <dgm:param type="spanAng" val="180"/>
                            </dgm:alg>
                          </dgm:else>
                        </dgm:choose>
                      </dgm:if>
                      <dgm:if name="Name69" axis="ch" ptType="node" func="cnt" op="equ" val="2">
                        <dgm:choose name="Name70">
                          <dgm:if name="Name71" axis="ch ch" ptType="node node" st="1 1" cnt="1 0" func="cnt" op="equ" val="1">
                            <dgm:alg type="cycle">
                              <dgm:param type="ctrShpMap" val="fNode"/>
                              <dgm:param type="stAng" val="0"/>
                            </dgm:alg>
                          </dgm:if>
                          <dgm:if name="Name72" axis="ch ch" ptType="node node" st="1 1" cnt="1 0" func="cnt" op="equ" val="2">
                            <dgm:alg type="cycle">
                              <dgm:param type="ctrShpMap" val="fNode"/>
                              <dgm:param type="stAng" val="315"/>
                              <dgm:param type="spanAng" val="90"/>
                            </dgm:alg>
                          </dgm:if>
                          <dgm:else name="Name73">
                            <dgm:alg type="cycle">
                              <dgm:param type="ctrShpMap" val="fNode"/>
                              <dgm:param type="stAng" val="270"/>
                              <dgm:param type="spanAng" val="180"/>
                            </dgm:alg>
                          </dgm:else>
                        </dgm:choose>
                      </dgm:if>
                      <dgm:if name="Name74" axis="ch" ptType="node" func="cnt" op="equ" val="3">
                        <dgm:choose name="Name75">
                          <dgm:if name="Name76" axis="ch ch" ptType="node node" st="1 1" cnt="1 0" func="cnt" op="equ" val="1">
                            <dgm:alg type="cycle">
                              <dgm:param type="ctrShpMap" val="fNode"/>
                              <dgm:param type="stAng" val="0"/>
                            </dgm:alg>
                          </dgm:if>
                          <dgm:if name="Name77" axis="ch ch" ptType="node node" st="1 1" cnt="1 0" func="cnt" op="equ" val="2">
                            <dgm:alg type="cycle">
                              <dgm:param type="ctrShpMap" val="fNode"/>
                              <dgm:param type="stAng" val="315"/>
                              <dgm:param type="spanAng" val="90"/>
                            </dgm:alg>
                          </dgm:if>
                          <dgm:else name="Name78">
                            <dgm:alg type="cycle">
                              <dgm:param type="ctrShpMap" val="fNode"/>
                              <dgm:param type="stAng" val="270"/>
                              <dgm:param type="spanAng" val="180"/>
                            </dgm:alg>
                          </dgm:else>
                        </dgm:choose>
                      </dgm:if>
                      <dgm:if name="Name79" axis="ch" ptType="node" func="cnt" op="equ" val="4">
                        <dgm:choose name="Name80">
                          <dgm:if name="Name81" axis="ch ch" ptType="node node" st="1 1" cnt="1 0" func="cnt" op="equ" val="1">
                            <dgm:alg type="cycle">
                              <dgm:param type="ctrShpMap" val="fNode"/>
                              <dgm:param type="stAng" val="0"/>
                            </dgm:alg>
                          </dgm:if>
                          <dgm:if name="Name82" axis="ch ch" ptType="node node" st="1 1" cnt="1 0" func="cnt" op="equ" val="2">
                            <dgm:alg type="cycle">
                              <dgm:param type="ctrShpMap" val="fNode"/>
                              <dgm:param type="stAng" val="315"/>
                              <dgm:param type="spanAng" val="90"/>
                            </dgm:alg>
                          </dgm:if>
                          <dgm:else name="Name83">
                            <dgm:alg type="cycle">
                              <dgm:param type="ctrShpMap" val="fNode"/>
                              <dgm:param type="stAng" val="292.5"/>
                              <dgm:param type="spanAng" val="135"/>
                            </dgm:alg>
                          </dgm:else>
                        </dgm:choose>
                      </dgm:if>
                      <dgm:if name="Name84" axis="ch" ptType="node" func="cnt" op="equ" val="5">
                        <dgm:choose name="Name85">
                          <dgm:if name="Name86" axis="ch ch" ptType="node node" st="1 1" cnt="1 0" func="cnt" op="equ" val="1">
                            <dgm:alg type="cycle">
                              <dgm:param type="ctrShpMap" val="fNode"/>
                              <dgm:param type="stAng" val="0"/>
                            </dgm:alg>
                          </dgm:if>
                          <dgm:if name="Name87" axis="ch ch" ptType="node node" st="1 1" cnt="1 0" func="cnt" op="equ" val="2">
                            <dgm:alg type="cycle">
                              <dgm:param type="ctrShpMap" val="fNode"/>
                              <dgm:param type="stAng" val="315"/>
                              <dgm:param type="spanAng" val="90"/>
                            </dgm:alg>
                          </dgm:if>
                          <dgm:else name="Name88">
                            <dgm:alg type="cycle">
                              <dgm:param type="ctrShpMap" val="fNode"/>
                              <dgm:param type="stAng" val="0"/>
                              <dgm:param type="spanAng" val="360"/>
                            </dgm:alg>
                          </dgm:else>
                        </dgm:choose>
                      </dgm:if>
                      <dgm:if name="Name89" axis="ch" ptType="node" func="cnt" op="equ" val="6">
                        <dgm:choose name="Name90">
                          <dgm:if name="Name91" axis="ch ch" ptType="node node" st="1 1" cnt="1 0" func="cnt" op="equ" val="1">
                            <dgm:alg type="cycle">
                              <dgm:param type="ctrShpMap" val="fNode"/>
                              <dgm:param type="stAng" val="0"/>
                            </dgm:alg>
                          </dgm:if>
                          <dgm:if name="Name92" axis="ch ch" ptType="node node" st="1 1" cnt="1 0" func="cnt" op="equ" val="2">
                            <dgm:alg type="cycle">
                              <dgm:param type="ctrShpMap" val="fNode"/>
                              <dgm:param type="stAng" val="315"/>
                              <dgm:param type="spanAng" val="90"/>
                            </dgm:alg>
                          </dgm:if>
                          <dgm:else name="Name93">
                            <dgm:alg type="cycle">
                              <dgm:param type="ctrShpMap" val="fNode"/>
                              <dgm:param type="stAng" val="0"/>
                              <dgm:param type="spanAng" val="360"/>
                            </dgm:alg>
                          </dgm:else>
                        </dgm:choose>
                      </dgm:if>
                      <dgm:if name="Name94" axis="ch" ptType="node" func="cnt" op="gte" val="7">
                        <dgm:choose name="Name95">
                          <dgm:if name="Name96" axis="ch ch" ptType="node node" st="1 1" cnt="1 0" func="cnt" op="equ" val="1">
                            <dgm:alg type="cycle">
                              <dgm:param type="ctrShpMap" val="fNode"/>
                              <dgm:param type="stAng" val="0"/>
                            </dgm:alg>
                          </dgm:if>
                          <dgm:if name="Name97" axis="ch ch" ptType="node node" st="1 1" cnt="1 0" func="cnt" op="equ" val="2">
                            <dgm:alg type="cycle">
                              <dgm:param type="ctrShpMap" val="fNode"/>
                              <dgm:param type="stAng" val="315"/>
                              <dgm:param type="spanAng" val="90"/>
                            </dgm:alg>
                          </dgm:if>
                          <dgm:else name="Name98">
                            <dgm:alg type="cycle">
                              <dgm:param type="ctrShpMap" val="fNode"/>
                              <dgm:param type="stAng" val="0"/>
                              <dgm:param type="spanAng" val="360"/>
                            </dgm:alg>
                          </dgm:else>
                        </dgm:choose>
                      </dgm:if>
                      <dgm:else name="Name99"/>
                    </dgm:choose>
                  </dgm:if>
                  <dgm:else name="Name100">
                    <dgm:choose name="Name101">
                      <dgm:if name="Name102" axis="ch" ptType="node" func="cnt" op="equ" val="1">
                        <dgm:choose name="Name103">
                          <dgm:if name="Name104" axis="ch ch" ptType="node node" st="1 1" cnt="1 0" func="cnt" op="equ" val="1">
                            <dgm:alg type="cycle">
                              <dgm:param type="ctrShpMap" val="fNode"/>
                              <dgm:param type="stAng" val="270"/>
                            </dgm:alg>
                          </dgm:if>
                          <dgm:if name="Name105" axis="ch ch" ptType="node node" st="1 1" cnt="1 0" func="cnt" op="equ" val="2">
                            <dgm:alg type="cycle">
                              <dgm:param type="ctrShpMap" val="fNode"/>
                              <dgm:param type="stAng" val="315"/>
                              <dgm:param type="spanAng" val="-90"/>
                            </dgm:alg>
                          </dgm:if>
                          <dgm:else name="Name106">
                            <dgm:alg type="cycle">
                              <dgm:param type="ctrShpMap" val="fNode"/>
                              <dgm:param type="stAng" val="0"/>
                              <dgm:param type="spanAng" val="-180"/>
                            </dgm:alg>
                          </dgm:else>
                        </dgm:choose>
                      </dgm:if>
                      <dgm:if name="Name107" axis="ch" ptType="node" func="cnt" op="equ" val="2">
                        <dgm:choose name="Name108">
                          <dgm:if name="Name109" axis="ch ch" ptType="node node" st="1 1" cnt="1 0" func="cnt" op="equ" val="1">
                            <dgm:alg type="cycle">
                              <dgm:param type="ctrShpMap" val="fNode"/>
                              <dgm:param type="stAng" val="0"/>
                            </dgm:alg>
                          </dgm:if>
                          <dgm:if name="Name110" axis="ch ch" ptType="node node" st="1 1" cnt="1 0" func="cnt" op="equ" val="2">
                            <dgm:alg type="cycle">
                              <dgm:param type="ctrShpMap" val="fNode"/>
                              <dgm:param type="stAng" val="45"/>
                              <dgm:param type="spanAng" val="-90"/>
                            </dgm:alg>
                          </dgm:if>
                          <dgm:else name="Name111">
                            <dgm:alg type="cycle">
                              <dgm:param type="ctrShpMap" val="fNode"/>
                              <dgm:param type="stAng" val="90"/>
                              <dgm:param type="spanAng" val="-180"/>
                            </dgm:alg>
                          </dgm:else>
                        </dgm:choose>
                      </dgm:if>
                      <dgm:if name="Name112" axis="ch" ptType="node" func="cnt" op="equ" val="3">
                        <dgm:choose name="Name113">
                          <dgm:if name="Name114" axis="ch ch" ptType="node node" st="1 1" cnt="1 0" func="cnt" op="equ" val="1">
                            <dgm:alg type="cycle">
                              <dgm:param type="ctrShpMap" val="fNode"/>
                              <dgm:param type="stAng" val="0"/>
                            </dgm:alg>
                          </dgm:if>
                          <dgm:if name="Name115" axis="ch ch" ptType="node node" st="1 1" cnt="1 0" func="cnt" op="equ" val="2">
                            <dgm:alg type="cycle">
                              <dgm:param type="ctrShpMap" val="fNode"/>
                              <dgm:param type="stAng" val="45"/>
                              <dgm:param type="spanAng" val="-90"/>
                            </dgm:alg>
                          </dgm:if>
                          <dgm:else name="Name116">
                            <dgm:alg type="cycle">
                              <dgm:param type="ctrShpMap" val="fNode"/>
                              <dgm:param type="stAng" val="90"/>
                              <dgm:param type="spanAng" val="-180"/>
                            </dgm:alg>
                          </dgm:else>
                        </dgm:choose>
                      </dgm:if>
                      <dgm:if name="Name117" axis="ch" ptType="node" func="cnt" op="equ" val="4">
                        <dgm:choose name="Name118">
                          <dgm:if name="Name119" axis="ch ch" ptType="node node" st="1 1" cnt="1 0" func="cnt" op="equ" val="1">
                            <dgm:alg type="cycle">
                              <dgm:param type="ctrShpMap" val="fNode"/>
                              <dgm:param type="stAng" val="0"/>
                            </dgm:alg>
                          </dgm:if>
                          <dgm:if name="Name120" axis="ch ch" ptType="node node" st="1 1" cnt="1 0" func="cnt" op="equ" val="2">
                            <dgm:alg type="cycle">
                              <dgm:param type="ctrShpMap" val="fNode"/>
                              <dgm:param type="stAng" val="45"/>
                              <dgm:param type="spanAng" val="-90"/>
                            </dgm:alg>
                          </dgm:if>
                          <dgm:else name="Name121">
                            <dgm:alg type="cycle">
                              <dgm:param type="ctrShpMap" val="fNode"/>
                              <dgm:param type="stAng" val="67.5"/>
                              <dgm:param type="spanAng" val="-135"/>
                            </dgm:alg>
                          </dgm:else>
                        </dgm:choose>
                      </dgm:if>
                      <dgm:if name="Name122" axis="ch" ptType="node" func="cnt" op="equ" val="5">
                        <dgm:choose name="Name123">
                          <dgm:if name="Name124" axis="ch ch" ptType="node node" st="1 1" cnt="1 0" func="cnt" op="equ" val="1">
                            <dgm:alg type="cycle">
                              <dgm:param type="ctrShpMap" val="fNode"/>
                              <dgm:param type="stAng" val="0"/>
                            </dgm:alg>
                          </dgm:if>
                          <dgm:if name="Name125" axis="ch ch" ptType="node node" st="1 1" cnt="1 0" func="cnt" op="equ" val="2">
                            <dgm:alg type="cycle">
                              <dgm:param type="ctrShpMap" val="fNode"/>
                              <dgm:param type="stAng" val="45"/>
                              <dgm:param type="spanAng" val="-90"/>
                            </dgm:alg>
                          </dgm:if>
                          <dgm:else name="Name126">
                            <dgm:alg type="cycle">
                              <dgm:param type="ctrShpMap" val="fNode"/>
                              <dgm:param type="stAng" val="0"/>
                              <dgm:param type="spanAng" val="-360"/>
                            </dgm:alg>
                          </dgm:else>
                        </dgm:choose>
                      </dgm:if>
                      <dgm:if name="Name127" axis="ch" ptType="node" func="cnt" op="equ" val="6">
                        <dgm:choose name="Name128">
                          <dgm:if name="Name129" axis="ch ch" ptType="node node" st="1 1" cnt="1 0" func="cnt" op="equ" val="1">
                            <dgm:alg type="cycle">
                              <dgm:param type="ctrShpMap" val="fNode"/>
                              <dgm:param type="stAng" val="0"/>
                            </dgm:alg>
                          </dgm:if>
                          <dgm:if name="Name130" axis="ch ch" ptType="node node" st="1 1" cnt="1 0" func="cnt" op="equ" val="2">
                            <dgm:alg type="cycle">
                              <dgm:param type="ctrShpMap" val="fNode"/>
                              <dgm:param type="stAng" val="45"/>
                              <dgm:param type="spanAng" val="-90"/>
                            </dgm:alg>
                          </dgm:if>
                          <dgm:else name="Name131">
                            <dgm:alg type="cycle">
                              <dgm:param type="ctrShpMap" val="fNode"/>
                              <dgm:param type="stAng" val="0"/>
                              <dgm:param type="spanAng" val="-360"/>
                            </dgm:alg>
                          </dgm:else>
                        </dgm:choose>
                      </dgm:if>
                      <dgm:if name="Name132" axis="ch" ptType="node" func="cnt" op="gte" val="7">
                        <dgm:choose name="Name133">
                          <dgm:if name="Name134" axis="ch ch" ptType="node node" st="1 1" cnt="1 0" func="cnt" op="equ" val="1">
                            <dgm:alg type="cycle">
                              <dgm:param type="ctrShpMap" val="fNode"/>
                              <dgm:param type="stAng" val="0"/>
                            </dgm:alg>
                          </dgm:if>
                          <dgm:if name="Name135" axis="ch ch" ptType="node node" st="1 1" cnt="1 0" func="cnt" op="equ" val="2">
                            <dgm:alg type="cycle">
                              <dgm:param type="ctrShpMap" val="fNode"/>
                              <dgm:param type="stAng" val="45"/>
                              <dgm:param type="spanAng" val="-90"/>
                            </dgm:alg>
                          </dgm:if>
                          <dgm:else name="Name136">
                            <dgm:alg type="cycle">
                              <dgm:param type="ctrShpMap" val="fNode"/>
                              <dgm:param type="stAng" val="0"/>
                              <dgm:param type="spanAng" val="-360"/>
                            </dgm:alg>
                          </dgm:else>
                        </dgm:choose>
                      </dgm:if>
                      <dgm:else name="Name137"/>
                    </dgm:choose>
                  </dgm:else>
                </dgm:choose>
                <dgm:shape xmlns:r="http://schemas.openxmlformats.org/officeDocument/2006/relationships" r:blip="">
                  <dgm:adjLst/>
                </dgm:shape>
                <dgm:presOf/>
                <dgm:constrLst>
                  <dgm:constr type="sp" refType="w" fact="0.1"/>
                  <dgm:constr type="sibSp" refType="w" fact="0.1"/>
                </dgm:constrLst>
                <dgm:forEach name="Name138" axis="ch" ptType="node" cnt="1">
                  <dgm:layoutNode name="childCenter1"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139" axis="ch">
                    <dgm:forEach name="Name140" axis="self" ptType="parTrans">
                      <dgm:layoutNode name="Name141">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142" axis="self" ptType="node">
                      <dgm:layoutNode name="text1"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143" axis="ch" ptType="parTrans" cnt="1">
                <dgm:layoutNode name="Name144">
                  <dgm:alg type="conn">
                    <dgm:param type="dim" val="1D"/>
                    <dgm:param type="begPts" val="auto"/>
                    <dgm:param type="endPts" val="auto"/>
                    <dgm:param type="endSty" val="noArr"/>
                    <dgm:param type="srcNode" val="textCenter"/>
                    <dgm:param type="dstNode" val="childCenter1"/>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145"/>
          </dgm:choose>
          <dgm:choose name="Name146">
            <dgm:if name="Name147" axis="ch" ptType="node" func="cnt" op="gte" val="2">
              <dgm:layoutNode name="cycle_2">
                <dgm:choose name="Name148">
                  <dgm:if name="Name149" func="var" arg="dir" op="equ" val="norm">
                    <dgm:choose name="Name150">
                      <dgm:if name="Name151" axis="ch" ptType="node" func="cnt" op="equ" val="2">
                        <dgm:choose name="Name152">
                          <dgm:if name="Name153" axis="ch ch" ptType="node node" st="2 1" cnt="1 0" func="cnt" op="equ" val="1">
                            <dgm:alg type="cycle">
                              <dgm:param type="ctrShpMap" val="fNode"/>
                              <dgm:param type="stAng" val="180"/>
                            </dgm:alg>
                          </dgm:if>
                          <dgm:if name="Name154" axis="ch ch" ptType="node node" st="2 1" cnt="1 0" func="cnt" op="equ" val="2">
                            <dgm:alg type="cycle">
                              <dgm:param type="ctrShpMap" val="fNode"/>
                              <dgm:param type="stAng" val="135"/>
                              <dgm:param type="spanAng" val="90"/>
                            </dgm:alg>
                          </dgm:if>
                          <dgm:else name="Name155">
                            <dgm:alg type="cycle">
                              <dgm:param type="ctrShpMap" val="fNode"/>
                              <dgm:param type="stAng" val="90"/>
                              <dgm:param type="spanAng" val="180"/>
                            </dgm:alg>
                          </dgm:else>
                        </dgm:choose>
                      </dgm:if>
                      <dgm:if name="Name156" axis="ch" ptType="node" func="cnt" op="equ" val="3">
                        <dgm:choose name="Name157">
                          <dgm:if name="Name158" axis="ch ch" ptType="node node" st="2 1" cnt="1 0" func="cnt" op="equ" val="1">
                            <dgm:alg type="cycle">
                              <dgm:param type="ctrShpMap" val="fNode"/>
                              <dgm:param type="stAng" val="120"/>
                              <dgm:param type="horzAlign" val="r"/>
                              <dgm:param type="vertAlign" val="b"/>
                            </dgm:alg>
                          </dgm:if>
                          <dgm:if name="Name159" axis="ch ch" ptType="node node" st="2 1" cnt="1 0" func="cnt" op="equ" val="2">
                            <dgm:alg type="cycle">
                              <dgm:param type="ctrShpMap" val="fNode"/>
                              <dgm:param type="stAng" val="75"/>
                              <dgm:param type="spanAng" val="90"/>
                              <dgm:param type="horzAlign" val="r"/>
                              <dgm:param type="vertAlign" val="b"/>
                            </dgm:alg>
                          </dgm:if>
                          <dgm:else name="Name160">
                            <dgm:alg type="cycle">
                              <dgm:param type="ctrShpMap" val="fNode"/>
                              <dgm:param type="stAng" val="30"/>
                              <dgm:param type="spanAng" val="180"/>
                            </dgm:alg>
                          </dgm:else>
                        </dgm:choose>
                      </dgm:if>
                      <dgm:if name="Name161" axis="ch" ptType="node" func="cnt" op="equ" val="4">
                        <dgm:choose name="Name162">
                          <dgm:if name="Name163" axis="ch ch" ptType="node node" st="2 1" cnt="1 0" func="cnt" op="equ" val="1">
                            <dgm:alg type="cycle">
                              <dgm:param type="ctrShpMap" val="fNode"/>
                              <dgm:param type="stAng" val="90"/>
                            </dgm:alg>
                          </dgm:if>
                          <dgm:if name="Name164" axis="ch ch" ptType="node node" st="2 1" cnt="1 0" func="cnt" op="equ" val="2">
                            <dgm:alg type="cycle">
                              <dgm:param type="ctrShpMap" val="fNode"/>
                              <dgm:param type="stAng" val="45"/>
                              <dgm:param type="spanAng" val="90"/>
                            </dgm:alg>
                          </dgm:if>
                          <dgm:else name="Name165">
                            <dgm:alg type="cycle">
                              <dgm:param type="ctrShpMap" val="fNode"/>
                              <dgm:param type="stAng" val="22.5"/>
                              <dgm:param type="spanAng" val="135"/>
                            </dgm:alg>
                          </dgm:else>
                        </dgm:choose>
                      </dgm:if>
                      <dgm:if name="Name166" axis="ch" ptType="node" func="cnt" op="equ" val="5">
                        <dgm:choose name="Name167">
                          <dgm:if name="Name168" axis="ch ch" ptType="node node" st="2 1" cnt="1 0" func="cnt" op="equ" val="1">
                            <dgm:alg type="cycle">
                              <dgm:param type="ctrShpMap" val="fNode"/>
                              <dgm:param type="stAng" val="72"/>
                            </dgm:alg>
                          </dgm:if>
                          <dgm:if name="Name169" axis="ch ch" ptType="node node" st="2 1" cnt="1 0" func="cnt" op="equ" val="2">
                            <dgm:alg type="cycle">
                              <dgm:param type="ctrShpMap" val="fNode"/>
                              <dgm:param type="stAng" val="27"/>
                              <dgm:param type="spanAng" val="90"/>
                            </dgm:alg>
                          </dgm:if>
                          <dgm:else name="Name170">
                            <dgm:alg type="cycle">
                              <dgm:param type="ctrShpMap" val="fNode"/>
                              <dgm:param type="stAng" val="0"/>
                              <dgm:param type="spanAng" val="360"/>
                            </dgm:alg>
                          </dgm:else>
                        </dgm:choose>
                      </dgm:if>
                      <dgm:if name="Name171" axis="ch" ptType="node" func="cnt" op="equ" val="6">
                        <dgm:choose name="Name172">
                          <dgm:if name="Name173" axis="ch ch" ptType="node node" st="2 1" cnt="1 0" func="cnt" op="equ" val="1">
                            <dgm:alg type="cycle">
                              <dgm:param type="ctrShpMap" val="fNode"/>
                              <dgm:param type="stAng" val="60"/>
                            </dgm:alg>
                          </dgm:if>
                          <dgm:if name="Name174" axis="ch ch" ptType="node node" st="2 1" cnt="1 0" func="cnt" op="equ" val="2">
                            <dgm:alg type="cycle">
                              <dgm:param type="ctrShpMap" val="fNode"/>
                              <dgm:param type="stAng" val="15"/>
                              <dgm:param type="spanAng" val="90"/>
                            </dgm:alg>
                          </dgm:if>
                          <dgm:else name="Name175">
                            <dgm:alg type="cycle">
                              <dgm:param type="ctrShpMap" val="fNode"/>
                              <dgm:param type="stAng" val="0"/>
                              <dgm:param type="spanAng" val="360"/>
                            </dgm:alg>
                          </dgm:else>
                        </dgm:choose>
                      </dgm:if>
                      <dgm:if name="Name176" axis="ch" ptType="node" func="cnt" op="gte" val="7">
                        <dgm:choose name="Name177">
                          <dgm:if name="Name178" axis="ch ch" ptType="node node" st="2 1" cnt="1 0" func="cnt" op="equ" val="1">
                            <dgm:alg type="cycle">
                              <dgm:param type="ctrShpMap" val="fNode"/>
                              <dgm:param type="stAng" val="51"/>
                            </dgm:alg>
                          </dgm:if>
                          <dgm:if name="Name179" axis="ch ch" ptType="node node" st="2 1" cnt="1 0" func="cnt" op="equ" val="2">
                            <dgm:alg type="cycle">
                              <dgm:param type="ctrShpMap" val="fNode"/>
                              <dgm:param type="stAng" val="6"/>
                              <dgm:param type="spanAng" val="90"/>
                            </dgm:alg>
                          </dgm:if>
                          <dgm:else name="Name180">
                            <dgm:alg type="cycle">
                              <dgm:param type="ctrShpMap" val="fNode"/>
                              <dgm:param type="stAng" val="0"/>
                              <dgm:param type="spanAng" val="360"/>
                            </dgm:alg>
                          </dgm:else>
                        </dgm:choose>
                      </dgm:if>
                      <dgm:else name="Name181"/>
                    </dgm:choose>
                  </dgm:if>
                  <dgm:else name="Name182">
                    <dgm:choose name="Name183">
                      <dgm:if name="Name184" axis="ch" ptType="node" func="cnt" op="equ" val="2">
                        <dgm:choose name="Name185">
                          <dgm:if name="Name186" axis="ch ch" ptType="node node" st="2 1" cnt="1 0" func="cnt" op="equ" val="1">
                            <dgm:alg type="cycle">
                              <dgm:param type="ctrShpMap" val="fNode"/>
                              <dgm:param type="stAng" val="180"/>
                            </dgm:alg>
                          </dgm:if>
                          <dgm:if name="Name187" axis="ch ch" ptType="node node" st="2 1" cnt="1 0" func="cnt" op="equ" val="2">
                            <dgm:alg type="cycle">
                              <dgm:param type="ctrShpMap" val="fNode"/>
                              <dgm:param type="stAng" val="225"/>
                              <dgm:param type="spanAng" val="-90"/>
                            </dgm:alg>
                          </dgm:if>
                          <dgm:else name="Name188">
                            <dgm:alg type="cycle">
                              <dgm:param type="ctrShpMap" val="fNode"/>
                              <dgm:param type="stAng" val="270"/>
                              <dgm:param type="spanAng" val="-180"/>
                            </dgm:alg>
                          </dgm:else>
                        </dgm:choose>
                      </dgm:if>
                      <dgm:if name="Name189" axis="ch" ptType="node" func="cnt" op="equ" val="3">
                        <dgm:choose name="Name190">
                          <dgm:if name="Name191" axis="ch ch" ptType="node node" st="2 1" cnt="1 0" func="cnt" op="equ" val="1">
                            <dgm:alg type="cycle">
                              <dgm:param type="ctrShpMap" val="fNode"/>
                              <dgm:param type="stAng" val="240"/>
                              <dgm:param type="horzAlign" val="l"/>
                              <dgm:param type="vertAlign" val="b"/>
                            </dgm:alg>
                          </dgm:if>
                          <dgm:if name="Name192" axis="ch ch" ptType="node node" st="2 1" cnt="1 0" func="cnt" op="equ" val="2">
                            <dgm:alg type="cycle">
                              <dgm:param type="ctrShpMap" val="fNode"/>
                              <dgm:param type="stAng" val="285"/>
                              <dgm:param type="spanAng" val="-90"/>
                              <dgm:param type="horzAlign" val="l"/>
                              <dgm:param type="vertAlign" val="b"/>
                            </dgm:alg>
                          </dgm:if>
                          <dgm:else name="Name193">
                            <dgm:alg type="cycle">
                              <dgm:param type="ctrShpMap" val="fNode"/>
                              <dgm:param type="stAng" val="330"/>
                              <dgm:param type="spanAng" val="-180"/>
                            </dgm:alg>
                          </dgm:else>
                        </dgm:choose>
                      </dgm:if>
                      <dgm:if name="Name194" axis="ch" ptType="node" func="cnt" op="equ" val="4">
                        <dgm:choose name="Name195">
                          <dgm:if name="Name196" axis="ch ch" ptType="node node" st="2 1" cnt="1 0" func="cnt" op="equ" val="1">
                            <dgm:alg type="cycle">
                              <dgm:param type="ctrShpMap" val="fNode"/>
                              <dgm:param type="stAng" val="270"/>
                            </dgm:alg>
                          </dgm:if>
                          <dgm:if name="Name197" axis="ch ch" ptType="node node" st="2 1" cnt="1 0" func="cnt" op="equ" val="2">
                            <dgm:alg type="cycle">
                              <dgm:param type="ctrShpMap" val="fNode"/>
                              <dgm:param type="stAng" val="315"/>
                              <dgm:param type="spanAng" val="-90"/>
                            </dgm:alg>
                          </dgm:if>
                          <dgm:else name="Name198">
                            <dgm:alg type="cycle">
                              <dgm:param type="ctrShpMap" val="fNode"/>
                              <dgm:param type="stAng" val="337.5"/>
                              <dgm:param type="spanAng" val="-135"/>
                            </dgm:alg>
                          </dgm:else>
                        </dgm:choose>
                      </dgm:if>
                      <dgm:if name="Name199" axis="ch" ptType="node" func="cnt" op="equ" val="5">
                        <dgm:choose name="Name200">
                          <dgm:if name="Name201" axis="ch ch" ptType="node node" st="2 1" cnt="1 0" func="cnt" op="equ" val="1">
                            <dgm:alg type="cycle">
                              <dgm:param type="ctrShpMap" val="fNode"/>
                              <dgm:param type="stAng" val="288"/>
                            </dgm:alg>
                          </dgm:if>
                          <dgm:if name="Name202" axis="ch ch" ptType="node node" st="2 1" cnt="1 0" func="cnt" op="equ" val="2">
                            <dgm:alg type="cycle">
                              <dgm:param type="ctrShpMap" val="fNode"/>
                              <dgm:param type="stAng" val="333"/>
                              <dgm:param type="spanAng" val="-90"/>
                            </dgm:alg>
                          </dgm:if>
                          <dgm:else name="Name203">
                            <dgm:alg type="cycle">
                              <dgm:param type="ctrShpMap" val="fNode"/>
                              <dgm:param type="stAng" val="0"/>
                              <dgm:param type="spanAng" val="-360"/>
                            </dgm:alg>
                          </dgm:else>
                        </dgm:choose>
                      </dgm:if>
                      <dgm:if name="Name204" axis="ch" ptType="node" func="cnt" op="equ" val="6">
                        <dgm:choose name="Name205">
                          <dgm:if name="Name206" axis="ch ch" ptType="node node" st="2 1" cnt="1 0" func="cnt" op="equ" val="1">
                            <dgm:alg type="cycle">
                              <dgm:param type="ctrShpMap" val="fNode"/>
                              <dgm:param type="stAng" val="300"/>
                            </dgm:alg>
                          </dgm:if>
                          <dgm:if name="Name207" axis="ch ch" ptType="node node" st="2 1" cnt="1 0" func="cnt" op="equ" val="2">
                            <dgm:alg type="cycle">
                              <dgm:param type="ctrShpMap" val="fNode"/>
                              <dgm:param type="stAng" val="345"/>
                              <dgm:param type="spanAng" val="-90"/>
                            </dgm:alg>
                          </dgm:if>
                          <dgm:else name="Name208">
                            <dgm:alg type="cycle">
                              <dgm:param type="ctrShpMap" val="fNode"/>
                              <dgm:param type="stAng" val="0"/>
                              <dgm:param type="spanAng" val="-360"/>
                            </dgm:alg>
                          </dgm:else>
                        </dgm:choose>
                      </dgm:if>
                      <dgm:if name="Name209" axis="ch" ptType="node" func="cnt" op="gte" val="7">
                        <dgm:choose name="Name210">
                          <dgm:if name="Name211" axis="ch ch" ptType="node node" st="2 1" cnt="1 0" func="cnt" op="equ" val="1">
                            <dgm:alg type="cycle">
                              <dgm:param type="ctrShpMap" val="fNode"/>
                              <dgm:param type="stAng" val="308"/>
                            </dgm:alg>
                          </dgm:if>
                          <dgm:if name="Name212" axis="ch ch" ptType="node node" st="2 1" cnt="1 0" func="cnt" op="equ" val="2">
                            <dgm:alg type="cycle">
                              <dgm:param type="ctrShpMap" val="fNode"/>
                              <dgm:param type="stAng" val="353"/>
                              <dgm:param type="spanAng" val="-90"/>
                            </dgm:alg>
                          </dgm:if>
                          <dgm:else name="Name213">
                            <dgm:alg type="cycle">
                              <dgm:param type="ctrShpMap" val="fNode"/>
                              <dgm:param type="stAng" val="0"/>
                              <dgm:param type="spanAng" val="-360"/>
                            </dgm:alg>
                          </dgm:else>
                        </dgm:choose>
                      </dgm:if>
                      <dgm:else name="Name214"/>
                    </dgm:choose>
                  </dgm:else>
                </dgm:choose>
                <dgm:shape xmlns:r="http://schemas.openxmlformats.org/officeDocument/2006/relationships" r:blip="">
                  <dgm:adjLst/>
                </dgm:shape>
                <dgm:presOf/>
                <dgm:constrLst>
                  <dgm:constr type="sp" refType="w" fact="0.1"/>
                  <dgm:constr type="sibSp" refType="w" fact="0.1"/>
                </dgm:constrLst>
                <dgm:forEach name="Name215" axis="ch" ptType="node" st="2" cnt="1">
                  <dgm:layoutNode name="childCenter2"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16" axis="ch">
                    <dgm:forEach name="Name217" axis="self" ptType="parTrans">
                      <dgm:layoutNode name="Name218">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19" axis="self" ptType="node">
                      <dgm:layoutNode name="text2"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20" axis="ch" ptType="parTrans" st="2" cnt="1">
                <dgm:layoutNode name="Name221">
                  <dgm:alg type="conn">
                    <dgm:param type="dim" val="1D"/>
                    <dgm:param type="begPts" val="auto"/>
                    <dgm:param type="endPts" val="auto"/>
                    <dgm:param type="endSty" val="noArr"/>
                    <dgm:param type="srcNode" val="textCenter"/>
                    <dgm:param type="dstNode" val="childCenter2"/>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22"/>
          </dgm:choose>
          <dgm:choose name="Name223">
            <dgm:if name="Name224" axis="ch" ptType="node" func="cnt" op="gte" val="3">
              <dgm:layoutNode name="cycle_3">
                <dgm:choose name="Name225">
                  <dgm:if name="Name226" func="var" arg="dir" op="equ" val="norm">
                    <dgm:choose name="Name227">
                      <dgm:if name="Name228" axis="ch" ptType="node" func="cnt" op="equ" val="3">
                        <dgm:choose name="Name229">
                          <dgm:if name="Name230" axis="ch ch" ptType="node node" st="3 1" cnt="1 0" func="cnt" op="equ" val="1">
                            <dgm:alg type="cycle">
                              <dgm:param type="ctrShpMap" val="fNode"/>
                              <dgm:param type="stAng" val="240"/>
                              <dgm:param type="horzAlign" val="l"/>
                              <dgm:param type="vertAlign" val="b"/>
                            </dgm:alg>
                          </dgm:if>
                          <dgm:if name="Name231" axis="ch ch" ptType="node node" st="3 1" cnt="1 0" func="cnt" op="equ" val="2">
                            <dgm:alg type="cycle">
                              <dgm:param type="ctrShpMap" val="fNode"/>
                              <dgm:param type="stAng" val="195"/>
                              <dgm:param type="spanAng" val="90"/>
                              <dgm:param type="horzAlign" val="l"/>
                              <dgm:param type="vertAlign" val="b"/>
                            </dgm:alg>
                          </dgm:if>
                          <dgm:else name="Name232">
                            <dgm:alg type="cycle">
                              <dgm:param type="ctrShpMap" val="fNode"/>
                              <dgm:param type="stAng" val="150"/>
                              <dgm:param type="spanAng" val="180"/>
                            </dgm:alg>
                          </dgm:else>
                        </dgm:choose>
                      </dgm:if>
                      <dgm:if name="Name233" axis="ch" ptType="node" func="cnt" op="equ" val="4">
                        <dgm:choose name="Name234">
                          <dgm:if name="Name235" axis="ch ch" ptType="node node" st="3 1" cnt="1 0" func="cnt" op="equ" val="1">
                            <dgm:alg type="cycle">
                              <dgm:param type="ctrShpMap" val="fNode"/>
                              <dgm:param type="stAng" val="180"/>
                            </dgm:alg>
                          </dgm:if>
                          <dgm:if name="Name236" axis="ch ch" ptType="node node" st="3 1" cnt="1 0" func="cnt" op="equ" val="2">
                            <dgm:alg type="cycle">
                              <dgm:param type="ctrShpMap" val="fNode"/>
                              <dgm:param type="stAng" val="135"/>
                              <dgm:param type="spanAng" val="90"/>
                            </dgm:alg>
                          </dgm:if>
                          <dgm:else name="Name237">
                            <dgm:alg type="cycle">
                              <dgm:param type="ctrShpMap" val="fNode"/>
                              <dgm:param type="stAng" val="112.5"/>
                              <dgm:param type="spanAng" val="135"/>
                            </dgm:alg>
                          </dgm:else>
                        </dgm:choose>
                      </dgm:if>
                      <dgm:if name="Name238" axis="ch" ptType="node" func="cnt" op="equ" val="5">
                        <dgm:choose name="Name239">
                          <dgm:if name="Name240" axis="ch ch" ptType="node node" st="3 1" cnt="1 0" func="cnt" op="equ" val="1">
                            <dgm:alg type="cycle">
                              <dgm:param type="ctrShpMap" val="fNode"/>
                              <dgm:param type="stAng" val="144"/>
                            </dgm:alg>
                          </dgm:if>
                          <dgm:if name="Name241" axis="ch ch" ptType="node node" st="3 1" cnt="1 0" func="cnt" op="equ" val="2">
                            <dgm:alg type="cycle">
                              <dgm:param type="ctrShpMap" val="fNode"/>
                              <dgm:param type="stAng" val="99"/>
                              <dgm:param type="spanAng" val="90"/>
                            </dgm:alg>
                          </dgm:if>
                          <dgm:else name="Name242">
                            <dgm:alg type="cycle">
                              <dgm:param type="ctrShpMap" val="fNode"/>
                              <dgm:param type="stAng" val="0"/>
                              <dgm:param type="spanAng" val="360"/>
                            </dgm:alg>
                          </dgm:else>
                        </dgm:choose>
                      </dgm:if>
                      <dgm:if name="Name243" axis="ch" ptType="node" func="cnt" op="equ" val="6">
                        <dgm:choose name="Name244">
                          <dgm:if name="Name245" axis="ch ch" ptType="node node" st="3 1" cnt="1 0" func="cnt" op="equ" val="1">
                            <dgm:alg type="cycle">
                              <dgm:param type="ctrShpMap" val="fNode"/>
                              <dgm:param type="stAng" val="120"/>
                            </dgm:alg>
                          </dgm:if>
                          <dgm:if name="Name246" axis="ch ch" ptType="node node" st="3 1" cnt="1 0" func="cnt" op="equ" val="2">
                            <dgm:alg type="cycle">
                              <dgm:param type="ctrShpMap" val="fNode"/>
                              <dgm:param type="stAng" val="75"/>
                              <dgm:param type="spanAng" val="90"/>
                            </dgm:alg>
                          </dgm:if>
                          <dgm:else name="Name247">
                            <dgm:alg type="cycle">
                              <dgm:param type="ctrShpMap" val="fNode"/>
                              <dgm:param type="stAng" val="0"/>
                              <dgm:param type="spanAng" val="360"/>
                            </dgm:alg>
                          </dgm:else>
                        </dgm:choose>
                      </dgm:if>
                      <dgm:if name="Name248" axis="ch" ptType="node" func="cnt" op="gte" val="7">
                        <dgm:choose name="Name249">
                          <dgm:if name="Name250" axis="ch ch" ptType="node node" st="3 1" cnt="1 0" func="cnt" op="equ" val="1">
                            <dgm:alg type="cycle">
                              <dgm:param type="ctrShpMap" val="fNode"/>
                              <dgm:param type="stAng" val="102"/>
                            </dgm:alg>
                          </dgm:if>
                          <dgm:if name="Name251" axis="ch ch" ptType="node node" st="3 1" cnt="1 0" func="cnt" op="equ" val="2">
                            <dgm:alg type="cycle">
                              <dgm:param type="ctrShpMap" val="fNode"/>
                              <dgm:param type="stAng" val="57"/>
                              <dgm:param type="spanAng" val="90"/>
                            </dgm:alg>
                          </dgm:if>
                          <dgm:else name="Name252">
                            <dgm:alg type="cycle">
                              <dgm:param type="ctrShpMap" val="fNode"/>
                              <dgm:param type="stAng" val="0"/>
                              <dgm:param type="spanAng" val="360"/>
                            </dgm:alg>
                          </dgm:else>
                        </dgm:choose>
                      </dgm:if>
                      <dgm:else name="Name253"/>
                    </dgm:choose>
                  </dgm:if>
                  <dgm:else name="Name254">
                    <dgm:choose name="Name255">
                      <dgm:if name="Name256" axis="ch" ptType="node" func="cnt" op="equ" val="3">
                        <dgm:choose name="Name257">
                          <dgm:if name="Name258" axis="ch ch" ptType="node node" st="3 1" cnt="1 0" func="cnt" op="equ" val="1">
                            <dgm:alg type="cycle">
                              <dgm:param type="ctrShpMap" val="fNode"/>
                              <dgm:param type="stAng" val="120"/>
                              <dgm:param type="horzAlign" val="r"/>
                              <dgm:param type="vertAlign" val="b"/>
                            </dgm:alg>
                          </dgm:if>
                          <dgm:if name="Name259" axis="ch ch" ptType="node node" st="3 1" cnt="1 0" func="cnt" op="equ" val="2">
                            <dgm:alg type="cycle">
                              <dgm:param type="ctrShpMap" val="fNode"/>
                              <dgm:param type="stAng" val="165"/>
                              <dgm:param type="spanAng" val="-90"/>
                              <dgm:param type="horzAlign" val="r"/>
                              <dgm:param type="vertAlign" val="b"/>
                            </dgm:alg>
                          </dgm:if>
                          <dgm:else name="Name260">
                            <dgm:alg type="cycle">
                              <dgm:param type="ctrShpMap" val="fNode"/>
                              <dgm:param type="stAng" val="210"/>
                              <dgm:param type="spanAng" val="-180"/>
                            </dgm:alg>
                          </dgm:else>
                        </dgm:choose>
                      </dgm:if>
                      <dgm:if name="Name261" axis="ch" ptType="node" func="cnt" op="equ" val="4">
                        <dgm:choose name="Name262">
                          <dgm:if name="Name263" axis="ch ch" ptType="node node" st="3 1" cnt="1 0" func="cnt" op="equ" val="1">
                            <dgm:alg type="cycle">
                              <dgm:param type="ctrShpMap" val="fNode"/>
                              <dgm:param type="stAng" val="180"/>
                            </dgm:alg>
                          </dgm:if>
                          <dgm:if name="Name264" axis="ch ch" ptType="node node" st="3 1" cnt="1 0" func="cnt" op="equ" val="2">
                            <dgm:alg type="cycle">
                              <dgm:param type="ctrShpMap" val="fNode"/>
                              <dgm:param type="stAng" val="225"/>
                              <dgm:param type="spanAng" val="-90"/>
                            </dgm:alg>
                          </dgm:if>
                          <dgm:else name="Name265">
                            <dgm:alg type="cycle">
                              <dgm:param type="ctrShpMap" val="fNode"/>
                              <dgm:param type="stAng" val="247.5"/>
                              <dgm:param type="spanAng" val="-135"/>
                            </dgm:alg>
                          </dgm:else>
                        </dgm:choose>
                      </dgm:if>
                      <dgm:if name="Name266" axis="ch" ptType="node" func="cnt" op="equ" val="5">
                        <dgm:choose name="Name267">
                          <dgm:if name="Name268" axis="ch ch" ptType="node node" st="3 1" cnt="1 0" func="cnt" op="equ" val="1">
                            <dgm:alg type="cycle">
                              <dgm:param type="ctrShpMap" val="fNode"/>
                              <dgm:param type="stAng" val="216"/>
                            </dgm:alg>
                          </dgm:if>
                          <dgm:if name="Name269" axis="ch ch" ptType="node node" st="3 1" cnt="1 0" func="cnt" op="equ" val="2">
                            <dgm:alg type="cycle">
                              <dgm:param type="ctrShpMap" val="fNode"/>
                              <dgm:param type="stAng" val="261"/>
                              <dgm:param type="spanAng" val="-90"/>
                            </dgm:alg>
                          </dgm:if>
                          <dgm:else name="Name270">
                            <dgm:alg type="cycle">
                              <dgm:param type="ctrShpMap" val="fNode"/>
                              <dgm:param type="stAng" val="0"/>
                              <dgm:param type="spanAng" val="-360"/>
                            </dgm:alg>
                          </dgm:else>
                        </dgm:choose>
                      </dgm:if>
                      <dgm:if name="Name271" axis="ch" ptType="node" func="cnt" op="equ" val="6">
                        <dgm:choose name="Name272">
                          <dgm:if name="Name273" axis="ch ch" ptType="node node" st="3 1" cnt="1 0" func="cnt" op="equ" val="1">
                            <dgm:alg type="cycle">
                              <dgm:param type="ctrShpMap" val="fNode"/>
                              <dgm:param type="stAng" val="240"/>
                            </dgm:alg>
                          </dgm:if>
                          <dgm:if name="Name274" axis="ch ch" ptType="node node" st="3 1" cnt="1 0" func="cnt" op="equ" val="2">
                            <dgm:alg type="cycle">
                              <dgm:param type="ctrShpMap" val="fNode"/>
                              <dgm:param type="stAng" val="285"/>
                              <dgm:param type="spanAng" val="-90"/>
                            </dgm:alg>
                          </dgm:if>
                          <dgm:else name="Name275">
                            <dgm:alg type="cycle">
                              <dgm:param type="ctrShpMap" val="fNode"/>
                              <dgm:param type="stAng" val="0"/>
                              <dgm:param type="spanAng" val="-360"/>
                            </dgm:alg>
                          </dgm:else>
                        </dgm:choose>
                      </dgm:if>
                      <dgm:if name="Name276" axis="ch" ptType="node" func="cnt" op="gte" val="7">
                        <dgm:choose name="Name277">
                          <dgm:if name="Name278" axis="ch ch" ptType="node node" st="3 1" cnt="1 0" func="cnt" op="equ" val="1">
                            <dgm:alg type="cycle">
                              <dgm:param type="ctrShpMap" val="fNode"/>
                              <dgm:param type="stAng" val="257"/>
                            </dgm:alg>
                          </dgm:if>
                          <dgm:if name="Name279" axis="ch ch" ptType="node node" st="3 1" cnt="1 0" func="cnt" op="equ" val="2">
                            <dgm:alg type="cycle">
                              <dgm:param type="ctrShpMap" val="fNode"/>
                              <dgm:param type="stAng" val="302"/>
                              <dgm:param type="spanAng" val="-90"/>
                            </dgm:alg>
                          </dgm:if>
                          <dgm:else name="Name280">
                            <dgm:alg type="cycle">
                              <dgm:param type="ctrShpMap" val="fNode"/>
                              <dgm:param type="stAng" val="0"/>
                              <dgm:param type="spanAng" val="-360"/>
                            </dgm:alg>
                          </dgm:else>
                        </dgm:choose>
                      </dgm:if>
                      <dgm:else name="Name281"/>
                    </dgm:choose>
                  </dgm:else>
                </dgm:choose>
                <dgm:shape xmlns:r="http://schemas.openxmlformats.org/officeDocument/2006/relationships" r:blip="">
                  <dgm:adjLst/>
                </dgm:shape>
                <dgm:presOf/>
                <dgm:constrLst>
                  <dgm:constr type="sp" refType="w" fact="0.1"/>
                  <dgm:constr type="sibSp" refType="w" fact="0.1"/>
                </dgm:constrLst>
                <dgm:forEach name="Name282" axis="ch" ptType="node" st="3" cnt="1">
                  <dgm:layoutNode name="childCenter3"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83" axis="ch">
                    <dgm:forEach name="Name284" axis="self" ptType="parTrans">
                      <dgm:layoutNode name="Name285">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86" axis="self" ptType="node">
                      <dgm:layoutNode name="text3"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87" axis="ch" ptType="parTrans" st="3" cnt="1">
                <dgm:layoutNode name="Name288">
                  <dgm:alg type="conn">
                    <dgm:param type="dim" val="1D"/>
                    <dgm:param type="begPts" val="auto"/>
                    <dgm:param type="endPts" val="auto"/>
                    <dgm:param type="endSty" val="noArr"/>
                    <dgm:param type="srcNode" val="textCenter"/>
                    <dgm:param type="dstNode" val="childCenter3"/>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89"/>
          </dgm:choose>
          <dgm:choose name="Name290">
            <dgm:if name="Name291" axis="ch" ptType="node" func="cnt" op="gte" val="4">
              <dgm:layoutNode name="cycle_4">
                <dgm:choose name="Name292">
                  <dgm:if name="Name293" func="var" arg="dir" op="equ" val="norm">
                    <dgm:choose name="Name294">
                      <dgm:if name="Name295" axis="ch" ptType="node" func="cnt" op="equ" val="4">
                        <dgm:choose name="Name296">
                          <dgm:if name="Name297" axis="ch ch" ptType="node node" st="4 1" cnt="1 0" func="cnt" op="equ" val="1">
                            <dgm:alg type="cycle">
                              <dgm:param type="ctrShpMap" val="fNode"/>
                              <dgm:param type="stAng" val="270"/>
                            </dgm:alg>
                          </dgm:if>
                          <dgm:if name="Name298" axis="ch ch" ptType="node node" st="4 1" cnt="1 0" func="cnt" op="equ" val="2">
                            <dgm:alg type="cycle">
                              <dgm:param type="ctrShpMap" val="fNode"/>
                              <dgm:param type="stAng" val="225"/>
                              <dgm:param type="spanAng" val="90"/>
                            </dgm:alg>
                          </dgm:if>
                          <dgm:else name="Name299">
                            <dgm:alg type="cycle">
                              <dgm:param type="ctrShpMap" val="fNode"/>
                              <dgm:param type="stAng" val="202.5"/>
                              <dgm:param type="spanAng" val="135"/>
                            </dgm:alg>
                          </dgm:else>
                        </dgm:choose>
                      </dgm:if>
                      <dgm:if name="Name300" axis="ch" ptType="node" func="cnt" op="equ" val="5">
                        <dgm:choose name="Name301">
                          <dgm:if name="Name302" axis="ch ch" ptType="node node" st="4 1" cnt="1 0" func="cnt" op="equ" val="1">
                            <dgm:alg type="cycle">
                              <dgm:param type="ctrShpMap" val="fNode"/>
                              <dgm:param type="stAng" val="216"/>
                            </dgm:alg>
                          </dgm:if>
                          <dgm:if name="Name303" axis="ch ch" ptType="node node" st="4 1" cnt="1 0" func="cnt" op="equ" val="2">
                            <dgm:alg type="cycle">
                              <dgm:param type="ctrShpMap" val="fNode"/>
                              <dgm:param type="stAng" val="171"/>
                              <dgm:param type="spanAng" val="90"/>
                            </dgm:alg>
                          </dgm:if>
                          <dgm:else name="Name304">
                            <dgm:alg type="cycle">
                              <dgm:param type="ctrShpMap" val="fNode"/>
                              <dgm:param type="stAng" val="0"/>
                              <dgm:param type="spanAng" val="360"/>
                            </dgm:alg>
                          </dgm:else>
                        </dgm:choose>
                      </dgm:if>
                      <dgm:if name="Name305" axis="ch" ptType="node" func="cnt" op="equ" val="6">
                        <dgm:choose name="Name306">
                          <dgm:if name="Name307" axis="ch ch" ptType="node node" st="4 1" cnt="1 0" func="cnt" op="equ" val="1">
                            <dgm:alg type="cycle">
                              <dgm:param type="ctrShpMap" val="fNode"/>
                              <dgm:param type="stAng" val="180"/>
                            </dgm:alg>
                          </dgm:if>
                          <dgm:if name="Name308" axis="ch ch" ptType="node node" st="4 1" cnt="1 0" func="cnt" op="equ" val="2">
                            <dgm:alg type="cycle">
                              <dgm:param type="ctrShpMap" val="fNode"/>
                              <dgm:param type="stAng" val="135"/>
                              <dgm:param type="spanAng" val="90"/>
                            </dgm:alg>
                          </dgm:if>
                          <dgm:else name="Name309">
                            <dgm:alg type="cycle">
                              <dgm:param type="ctrShpMap" val="fNode"/>
                              <dgm:param type="stAng" val="0"/>
                              <dgm:param type="spanAng" val="360"/>
                            </dgm:alg>
                          </dgm:else>
                        </dgm:choose>
                      </dgm:if>
                      <dgm:if name="Name310" axis="ch" ptType="node" func="cnt" op="gte" val="7">
                        <dgm:choose name="Name311">
                          <dgm:if name="Name312" axis="ch ch" ptType="node node" st="4 1" cnt="1 0" func="cnt" op="equ" val="1">
                            <dgm:alg type="cycle">
                              <dgm:param type="ctrShpMap" val="fNode"/>
                              <dgm:param type="stAng" val="154"/>
                            </dgm:alg>
                          </dgm:if>
                          <dgm:if name="Name313" axis="ch ch" ptType="node node" st="4 1" cnt="1 0" func="cnt" op="equ" val="2">
                            <dgm:alg type="cycle">
                              <dgm:param type="ctrShpMap" val="fNode"/>
                              <dgm:param type="stAng" val="109"/>
                              <dgm:param type="spanAng" val="90"/>
                            </dgm:alg>
                          </dgm:if>
                          <dgm:else name="Name314">
                            <dgm:alg type="cycle">
                              <dgm:param type="ctrShpMap" val="fNode"/>
                              <dgm:param type="stAng" val="0"/>
                              <dgm:param type="spanAng" val="360"/>
                            </dgm:alg>
                          </dgm:else>
                        </dgm:choose>
                      </dgm:if>
                      <dgm:else name="Name315"/>
                    </dgm:choose>
                  </dgm:if>
                  <dgm:else name="Name316">
                    <dgm:choose name="Name317">
                      <dgm:if name="Name318" axis="ch" ptType="node" func="cnt" op="equ" val="4">
                        <dgm:choose name="Name319">
                          <dgm:if name="Name320" axis="ch ch" ptType="node node" st="4 1" cnt="1 0" func="cnt" op="equ" val="1">
                            <dgm:alg type="cycle">
                              <dgm:param type="ctrShpMap" val="fNode"/>
                              <dgm:param type="stAng" val="90"/>
                            </dgm:alg>
                          </dgm:if>
                          <dgm:if name="Name321" axis="ch ch" ptType="node node" st="4 1" cnt="1 0" func="cnt" op="equ" val="2">
                            <dgm:alg type="cycle">
                              <dgm:param type="ctrShpMap" val="fNode"/>
                              <dgm:param type="stAng" val="135"/>
                              <dgm:param type="spanAng" val="-90"/>
                            </dgm:alg>
                          </dgm:if>
                          <dgm:else name="Name322">
                            <dgm:alg type="cycle">
                              <dgm:param type="ctrShpMap" val="fNode"/>
                              <dgm:param type="stAng" val="157.5"/>
                              <dgm:param type="spanAng" val="-135"/>
                            </dgm:alg>
                          </dgm:else>
                        </dgm:choose>
                      </dgm:if>
                      <dgm:if name="Name323" axis="ch" ptType="node" func="cnt" op="equ" val="5">
                        <dgm:choose name="Name324">
                          <dgm:if name="Name325" axis="ch ch" ptType="node node" st="4 1" cnt="1 0" func="cnt" op="equ" val="1">
                            <dgm:alg type="cycle">
                              <dgm:param type="ctrShpMap" val="fNode"/>
                              <dgm:param type="stAng" val="144"/>
                            </dgm:alg>
                          </dgm:if>
                          <dgm:if name="Name326" axis="ch ch" ptType="node node" st="4 1" cnt="1 0" func="cnt" op="equ" val="2">
                            <dgm:alg type="cycle">
                              <dgm:param type="ctrShpMap" val="fNode"/>
                              <dgm:param type="stAng" val="189"/>
                              <dgm:param type="spanAng" val="-90"/>
                            </dgm:alg>
                          </dgm:if>
                          <dgm:else name="Name327">
                            <dgm:alg type="cycle">
                              <dgm:param type="ctrShpMap" val="fNode"/>
                              <dgm:param type="stAng" val="0"/>
                              <dgm:param type="spanAng" val="-360"/>
                            </dgm:alg>
                          </dgm:else>
                        </dgm:choose>
                      </dgm:if>
                      <dgm:if name="Name328" axis="ch" ptType="node" func="cnt" op="equ" val="6">
                        <dgm:choose name="Name329">
                          <dgm:if name="Name330" axis="ch ch" ptType="node node" st="4 1" cnt="1 0" func="cnt" op="equ" val="1">
                            <dgm:alg type="cycle">
                              <dgm:param type="ctrShpMap" val="fNode"/>
                              <dgm:param type="stAng" val="180"/>
                            </dgm:alg>
                          </dgm:if>
                          <dgm:if name="Name331" axis="ch ch" ptType="node node" st="4 1" cnt="1 0" func="cnt" op="equ" val="2">
                            <dgm:alg type="cycle">
                              <dgm:param type="ctrShpMap" val="fNode"/>
                              <dgm:param type="stAng" val="225"/>
                              <dgm:param type="spanAng" val="-90"/>
                            </dgm:alg>
                          </dgm:if>
                          <dgm:else name="Name332">
                            <dgm:alg type="cycle">
                              <dgm:param type="ctrShpMap" val="fNode"/>
                              <dgm:param type="stAng" val="0"/>
                              <dgm:param type="spanAng" val="-360"/>
                            </dgm:alg>
                          </dgm:else>
                        </dgm:choose>
                      </dgm:if>
                      <dgm:if name="Name333" axis="ch" ptType="node" func="cnt" op="gte" val="7">
                        <dgm:choose name="Name334">
                          <dgm:if name="Name335" axis="ch ch" ptType="node node" st="4 1" cnt="1 0" func="cnt" op="equ" val="1">
                            <dgm:alg type="cycle">
                              <dgm:param type="ctrShpMap" val="fNode"/>
                              <dgm:param type="stAng" val="205"/>
                            </dgm:alg>
                          </dgm:if>
                          <dgm:if name="Name336" axis="ch ch" ptType="node node" st="4 1" cnt="1 0" func="cnt" op="equ" val="2">
                            <dgm:alg type="cycle">
                              <dgm:param type="ctrShpMap" val="fNode"/>
                              <dgm:param type="stAng" val="250"/>
                              <dgm:param type="spanAng" val="-90"/>
                            </dgm:alg>
                          </dgm:if>
                          <dgm:else name="Name337">
                            <dgm:alg type="cycle">
                              <dgm:param type="ctrShpMap" val="fNode"/>
                              <dgm:param type="stAng" val="0"/>
                              <dgm:param type="spanAng" val="-360"/>
                            </dgm:alg>
                          </dgm:else>
                        </dgm:choose>
                      </dgm:if>
                      <dgm:else name="Name338"/>
                    </dgm:choose>
                  </dgm:else>
                </dgm:choose>
                <dgm:shape xmlns:r="http://schemas.openxmlformats.org/officeDocument/2006/relationships" r:blip="">
                  <dgm:adjLst/>
                </dgm:shape>
                <dgm:presOf/>
                <dgm:constrLst>
                  <dgm:constr type="sp" refType="w" fact="0.1"/>
                  <dgm:constr type="sibSp" refType="w" fact="0.1"/>
                </dgm:constrLst>
                <dgm:forEach name="Name339" axis="ch" ptType="node" st="4" cnt="1">
                  <dgm:layoutNode name="childCenter4"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40" axis="ch">
                    <dgm:forEach name="Name341" axis="self" ptType="parTrans">
                      <dgm:layoutNode name="Name342">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43" axis="self" ptType="node">
                      <dgm:layoutNode name="text4"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44" axis="ch" ptType="parTrans" st="4" cnt="1">
                <dgm:layoutNode name="Name345">
                  <dgm:alg type="conn">
                    <dgm:param type="dim" val="1D"/>
                    <dgm:param type="begPts" val="auto"/>
                    <dgm:param type="endPts" val="auto"/>
                    <dgm:param type="endSty" val="noArr"/>
                    <dgm:param type="srcNode" val="textCenter"/>
                    <dgm:param type="dstNode" val="childCenter4"/>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46"/>
          </dgm:choose>
          <dgm:choose name="Name347">
            <dgm:if name="Name348" axis="ch" ptType="node" func="cnt" op="gte" val="5">
              <dgm:layoutNode name="cycle_5">
                <dgm:choose name="Name349">
                  <dgm:if name="Name350" func="var" arg="dir" op="equ" val="norm">
                    <dgm:choose name="Name351">
                      <dgm:if name="Name352" axis="ch" ptType="node" func="cnt" op="equ" val="5">
                        <dgm:choose name="Name353">
                          <dgm:if name="Name354" axis="ch ch" ptType="node node" st="5 1" cnt="1 0" func="cnt" op="equ" val="1">
                            <dgm:alg type="cycle">
                              <dgm:param type="ctrShpMap" val="fNode"/>
                              <dgm:param type="stAng" val="288"/>
                            </dgm:alg>
                          </dgm:if>
                          <dgm:if name="Name355" axis="ch ch" ptType="node node" st="5 1" cnt="1 0" func="cnt" op="equ" val="2">
                            <dgm:alg type="cycle">
                              <dgm:param type="ctrShpMap" val="fNode"/>
                              <dgm:param type="stAng" val="243"/>
                              <dgm:param type="spanAng" val="90"/>
                            </dgm:alg>
                          </dgm:if>
                          <dgm:else name="Name356">
                            <dgm:alg type="cycle">
                              <dgm:param type="ctrShpMap" val="fNode"/>
                              <dgm:param type="stAng" val="0"/>
                              <dgm:param type="spanAng" val="360"/>
                            </dgm:alg>
                          </dgm:else>
                        </dgm:choose>
                      </dgm:if>
                      <dgm:if name="Name357" axis="ch" ptType="node" func="cnt" op="equ" val="6">
                        <dgm:choose name="Name358">
                          <dgm:if name="Name359" axis="ch ch" ptType="node node" st="5 1" cnt="1 0" func="cnt" op="equ" val="1">
                            <dgm:alg type="cycle">
                              <dgm:param type="ctrShpMap" val="fNode"/>
                              <dgm:param type="stAng" val="240"/>
                            </dgm:alg>
                          </dgm:if>
                          <dgm:if name="Name360" axis="ch ch" ptType="node node" st="5 1" cnt="1 0" func="cnt" op="equ" val="2">
                            <dgm:alg type="cycle">
                              <dgm:param type="ctrShpMap" val="fNode"/>
                              <dgm:param type="stAng" val="195"/>
                              <dgm:param type="spanAng" val="90"/>
                            </dgm:alg>
                          </dgm:if>
                          <dgm:else name="Name361">
                            <dgm:alg type="cycle">
                              <dgm:param type="ctrShpMap" val="fNode"/>
                              <dgm:param type="stAng" val="0"/>
                              <dgm:param type="spanAng" val="360"/>
                            </dgm:alg>
                          </dgm:else>
                        </dgm:choose>
                      </dgm:if>
                      <dgm:if name="Name362" axis="ch" ptType="node" func="cnt" op="gte" val="7">
                        <dgm:choose name="Name363">
                          <dgm:if name="Name364" axis="ch ch" ptType="node node" st="5 1" cnt="1 0" func="cnt" op="equ" val="1">
                            <dgm:alg type="cycle">
                              <dgm:param type="ctrShpMap" val="fNode"/>
                              <dgm:param type="stAng" val="205"/>
                            </dgm:alg>
                          </dgm:if>
                          <dgm:if name="Name365" axis="ch ch" ptType="node node" st="5 1" cnt="1 0" func="cnt" op="equ" val="2">
                            <dgm:alg type="cycle">
                              <dgm:param type="ctrShpMap" val="fNode"/>
                              <dgm:param type="stAng" val="160"/>
                              <dgm:param type="spanAng" val="90"/>
                            </dgm:alg>
                          </dgm:if>
                          <dgm:else name="Name366">
                            <dgm:alg type="cycle">
                              <dgm:param type="ctrShpMap" val="fNode"/>
                              <dgm:param type="stAng" val="0"/>
                              <dgm:param type="spanAng" val="360"/>
                            </dgm:alg>
                          </dgm:else>
                        </dgm:choose>
                      </dgm:if>
                      <dgm:else name="Name367"/>
                    </dgm:choose>
                  </dgm:if>
                  <dgm:else name="Name368">
                    <dgm:choose name="Name369">
                      <dgm:if name="Name370" axis="ch" ptType="node" func="cnt" op="equ" val="5">
                        <dgm:choose name="Name371">
                          <dgm:if name="Name372" axis="ch ch" ptType="node node" st="5 1" cnt="1 0" func="cnt" op="equ" val="1">
                            <dgm:alg type="cycle">
                              <dgm:param type="ctrShpMap" val="fNode"/>
                              <dgm:param type="stAng" val="72"/>
                            </dgm:alg>
                          </dgm:if>
                          <dgm:if name="Name373" axis="ch ch" ptType="node node" st="5 1" cnt="1 0" func="cnt" op="equ" val="2">
                            <dgm:alg type="cycle">
                              <dgm:param type="ctrShpMap" val="fNode"/>
                              <dgm:param type="stAng" val="117"/>
                              <dgm:param type="spanAng" val="-90"/>
                            </dgm:alg>
                          </dgm:if>
                          <dgm:else name="Name374">
                            <dgm:alg type="cycle">
                              <dgm:param type="ctrShpMap" val="fNode"/>
                              <dgm:param type="stAng" val="0"/>
                              <dgm:param type="spanAng" val="-360"/>
                            </dgm:alg>
                          </dgm:else>
                        </dgm:choose>
                      </dgm:if>
                      <dgm:if name="Name375" axis="ch" ptType="node" func="cnt" op="equ" val="6">
                        <dgm:choose name="Name376">
                          <dgm:if name="Name377" axis="ch ch" ptType="node node" st="5 1" cnt="1 0" func="cnt" op="equ" val="1">
                            <dgm:alg type="cycle">
                              <dgm:param type="ctrShpMap" val="fNode"/>
                              <dgm:param type="stAng" val="120"/>
                            </dgm:alg>
                          </dgm:if>
                          <dgm:if name="Name378" axis="ch ch" ptType="node node" st="5 1" cnt="1 0" func="cnt" op="equ" val="2">
                            <dgm:alg type="cycle">
                              <dgm:param type="ctrShpMap" val="fNode"/>
                              <dgm:param type="stAng" val="165"/>
                              <dgm:param type="spanAng" val="-90"/>
                            </dgm:alg>
                          </dgm:if>
                          <dgm:else name="Name379">
                            <dgm:alg type="cycle">
                              <dgm:param type="ctrShpMap" val="fNode"/>
                              <dgm:param type="stAng" val="0"/>
                              <dgm:param type="spanAng" val="-360"/>
                            </dgm:alg>
                          </dgm:else>
                        </dgm:choose>
                      </dgm:if>
                      <dgm:if name="Name380" axis="ch" ptType="node" func="cnt" op="gte" val="7">
                        <dgm:choose name="Name381">
                          <dgm:if name="Name382" axis="ch ch" ptType="node node" st="5 1" cnt="1 0" func="cnt" op="equ" val="1">
                            <dgm:alg type="cycle">
                              <dgm:param type="ctrShpMap" val="fNode"/>
                              <dgm:param type="stAng" val="154"/>
                            </dgm:alg>
                          </dgm:if>
                          <dgm:if name="Name383" axis="ch ch" ptType="node node" st="5 1" cnt="1 0" func="cnt" op="equ" val="2">
                            <dgm:alg type="cycle">
                              <dgm:param type="ctrShpMap" val="fNode"/>
                              <dgm:param type="stAng" val="199"/>
                              <dgm:param type="spanAng" val="-90"/>
                            </dgm:alg>
                          </dgm:if>
                          <dgm:else name="Name384">
                            <dgm:alg type="cycle">
                              <dgm:param type="ctrShpMap" val="fNode"/>
                              <dgm:param type="stAng" val="0"/>
                              <dgm:param type="spanAng" val="-360"/>
                            </dgm:alg>
                          </dgm:else>
                        </dgm:choose>
                      </dgm:if>
                      <dgm:else name="Name385"/>
                    </dgm:choose>
                  </dgm:else>
                </dgm:choose>
                <dgm:shape xmlns:r="http://schemas.openxmlformats.org/officeDocument/2006/relationships" r:blip="">
                  <dgm:adjLst/>
                </dgm:shape>
                <dgm:presOf/>
                <dgm:constrLst>
                  <dgm:constr type="sp" refType="w" fact="0.1"/>
                  <dgm:constr type="sibSp" refType="w" fact="0.1"/>
                </dgm:constrLst>
                <dgm:forEach name="Name386" axis="ch" ptType="node" st="5" cnt="1">
                  <dgm:layoutNode name="childCenter5"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87" axis="ch">
                    <dgm:forEach name="Name388" axis="self" ptType="parTrans">
                      <dgm:layoutNode name="Name38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90" axis="self" ptType="node">
                      <dgm:layoutNode name="text5"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91" axis="ch" ptType="parTrans" st="5" cnt="1">
                <dgm:layoutNode name="Name392">
                  <dgm:alg type="conn">
                    <dgm:param type="dim" val="1D"/>
                    <dgm:param type="begPts" val="auto"/>
                    <dgm:param type="endPts" val="auto"/>
                    <dgm:param type="endSty" val="noArr"/>
                    <dgm:param type="srcNode" val="textCenter"/>
                    <dgm:param type="dstNode" val="childCenter5"/>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93"/>
          </dgm:choose>
          <dgm:choose name="Name394">
            <dgm:if name="Name395" axis="ch" ptType="node" func="cnt" op="gte" val="6">
              <dgm:layoutNode name="cycle_6">
                <dgm:choose name="Name396">
                  <dgm:if name="Name397" func="var" arg="dir" op="equ" val="norm">
                    <dgm:choose name="Name398">
                      <dgm:if name="Name399" axis="ch" ptType="node" func="cnt" op="equ" val="6">
                        <dgm:choose name="Name400">
                          <dgm:if name="Name401" axis="ch ch" ptType="node node" st="6 1" cnt="1 0" func="cnt" op="equ" val="1">
                            <dgm:alg type="cycle">
                              <dgm:param type="ctrShpMap" val="fNode"/>
                              <dgm:param type="stAng" val="300"/>
                            </dgm:alg>
                          </dgm:if>
                          <dgm:if name="Name402" axis="ch ch" ptType="node node" st="6 1" cnt="1 0" func="cnt" op="equ" val="2">
                            <dgm:alg type="cycle">
                              <dgm:param type="ctrShpMap" val="fNode"/>
                              <dgm:param type="stAng" val="255"/>
                              <dgm:param type="spanAng" val="90"/>
                            </dgm:alg>
                          </dgm:if>
                          <dgm:else name="Name403">
                            <dgm:alg type="cycle">
                              <dgm:param type="ctrShpMap" val="fNode"/>
                              <dgm:param type="stAng" val="0"/>
                              <dgm:param type="spanAng" val="360"/>
                            </dgm:alg>
                          </dgm:else>
                        </dgm:choose>
                      </dgm:if>
                      <dgm:if name="Name404" axis="ch" ptType="node" func="cnt" op="gte" val="7">
                        <dgm:choose name="Name405">
                          <dgm:if name="Name406" axis="ch ch" ptType="node node" st="6 1" cnt="1 0" func="cnt" op="equ" val="1">
                            <dgm:alg type="cycle">
                              <dgm:param type="ctrShpMap" val="fNode"/>
                              <dgm:param type="stAng" val="257"/>
                            </dgm:alg>
                          </dgm:if>
                          <dgm:if name="Name407" axis="ch ch" ptType="node node" st="6 1" cnt="1 0" func="cnt" op="equ" val="2">
                            <dgm:alg type="cycle">
                              <dgm:param type="ctrShpMap" val="fNode"/>
                              <dgm:param type="stAng" val="212"/>
                              <dgm:param type="spanAng" val="90"/>
                            </dgm:alg>
                          </dgm:if>
                          <dgm:else name="Name408">
                            <dgm:alg type="cycle">
                              <dgm:param type="ctrShpMap" val="fNode"/>
                              <dgm:param type="stAng" val="0"/>
                              <dgm:param type="spanAng" val="360"/>
                            </dgm:alg>
                          </dgm:else>
                        </dgm:choose>
                      </dgm:if>
                      <dgm:else name="Name409"/>
                    </dgm:choose>
                  </dgm:if>
                  <dgm:else name="Name410">
                    <dgm:choose name="Name411">
                      <dgm:if name="Name412" axis="ch" ptType="node" func="cnt" op="equ" val="6">
                        <dgm:choose name="Name413">
                          <dgm:if name="Name414" axis="ch ch" ptType="node node" st="6 1" cnt="1 0" func="cnt" op="equ" val="1">
                            <dgm:alg type="cycle">
                              <dgm:param type="ctrShpMap" val="fNode"/>
                              <dgm:param type="stAng" val="60"/>
                            </dgm:alg>
                          </dgm:if>
                          <dgm:if name="Name415" axis="ch ch" ptType="node node" st="6 1" cnt="1 0" func="cnt" op="equ" val="2">
                            <dgm:alg type="cycle">
                              <dgm:param type="ctrShpMap" val="fNode"/>
                              <dgm:param type="stAng" val="105"/>
                              <dgm:param type="spanAng" val="-90"/>
                            </dgm:alg>
                          </dgm:if>
                          <dgm:else name="Name416">
                            <dgm:alg type="cycle">
                              <dgm:param type="ctrShpMap" val="fNode"/>
                              <dgm:param type="stAng" val="0"/>
                              <dgm:param type="spanAng" val="-360"/>
                            </dgm:alg>
                          </dgm:else>
                        </dgm:choose>
                      </dgm:if>
                      <dgm:if name="Name417" axis="ch" ptType="node" func="cnt" op="gte" val="7">
                        <dgm:choose name="Name418">
                          <dgm:if name="Name419" axis="ch ch" ptType="node node" st="6 1" cnt="1 0" func="cnt" op="equ" val="1">
                            <dgm:alg type="cycle">
                              <dgm:param type="ctrShpMap" val="fNode"/>
                              <dgm:param type="stAng" val="102"/>
                            </dgm:alg>
                          </dgm:if>
                          <dgm:if name="Name420" axis="ch ch" ptType="node node" st="6 1" cnt="1 0" func="cnt" op="equ" val="2">
                            <dgm:alg type="cycle">
                              <dgm:param type="ctrShpMap" val="fNode"/>
                              <dgm:param type="stAng" val="147"/>
                              <dgm:param type="spanAng" val="-90"/>
                            </dgm:alg>
                          </dgm:if>
                          <dgm:else name="Name421">
                            <dgm:alg type="cycle">
                              <dgm:param type="ctrShpMap" val="fNode"/>
                              <dgm:param type="stAng" val="0"/>
                              <dgm:param type="spanAng" val="-360"/>
                            </dgm:alg>
                          </dgm:else>
                        </dgm:choose>
                      </dgm:if>
                      <dgm:else name="Name422"/>
                    </dgm:choose>
                  </dgm:else>
                </dgm:choose>
                <dgm:shape xmlns:r="http://schemas.openxmlformats.org/officeDocument/2006/relationships" r:blip="">
                  <dgm:adjLst/>
                </dgm:shape>
                <dgm:presOf/>
                <dgm:constrLst>
                  <dgm:constr type="sp" refType="w" fact="0.1"/>
                  <dgm:constr type="sibSp" refType="w" fact="0.1"/>
                </dgm:constrLst>
                <dgm:forEach name="Name423" axis="ch" ptType="node" st="6" cnt="1">
                  <dgm:layoutNode name="childCenter6"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24" axis="ch">
                    <dgm:forEach name="Name425" axis="self" ptType="parTrans">
                      <dgm:layoutNode name="Name42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27" axis="self" ptType="node">
                      <dgm:layoutNode name="text6"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28" axis="ch" ptType="parTrans" st="6" cnt="1">
                <dgm:layoutNode name="Name429">
                  <dgm:alg type="conn">
                    <dgm:param type="dim" val="1D"/>
                    <dgm:param type="begPts" val="auto"/>
                    <dgm:param type="endPts" val="auto"/>
                    <dgm:param type="endSty" val="noArr"/>
                    <dgm:param type="srcNode" val="textCenter"/>
                    <dgm:param type="dstNode" val="childCenter6"/>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30"/>
          </dgm:choose>
          <dgm:choose name="Name431">
            <dgm:if name="Name432" axis="ch" ptType="node" func="cnt" op="gte" val="7">
              <dgm:layoutNode name="cycle_7">
                <dgm:choose name="Name433">
                  <dgm:if name="Name434" func="var" arg="dir" op="equ" val="norm">
                    <dgm:choose name="Name435">
                      <dgm:if name="Name436" axis="ch" ptType="node" func="cnt" op="gte" val="7">
                        <dgm:choose name="Name437">
                          <dgm:if name="Name438" axis="ch ch" ptType="node node" st="7 1" cnt="1 0" func="cnt" op="equ" val="1">
                            <dgm:alg type="cycle">
                              <dgm:param type="ctrShpMap" val="fNode"/>
                              <dgm:param type="stAng" val="308"/>
                            </dgm:alg>
                          </dgm:if>
                          <dgm:if name="Name439" axis="ch ch" ptType="node node" st="7 1" cnt="1 0" func="cnt" op="equ" val="2">
                            <dgm:alg type="cycle">
                              <dgm:param type="ctrShpMap" val="fNode"/>
                              <dgm:param type="stAng" val="263"/>
                              <dgm:param type="spanAng" val="90"/>
                            </dgm:alg>
                          </dgm:if>
                          <dgm:else name="Name440">
                            <dgm:alg type="cycle">
                              <dgm:param type="ctrShpMap" val="fNode"/>
                              <dgm:param type="stAng" val="0"/>
                              <dgm:param type="spanAng" val="360"/>
                            </dgm:alg>
                          </dgm:else>
                        </dgm:choose>
                      </dgm:if>
                      <dgm:else name="Name441"/>
                    </dgm:choose>
                  </dgm:if>
                  <dgm:else name="Name442">
                    <dgm:choose name="Name443">
                      <dgm:if name="Name444" axis="ch" ptType="node" func="cnt" op="gte" val="7">
                        <dgm:choose name="Name445">
                          <dgm:if name="Name446" axis="ch ch" ptType="node node" st="7 1" cnt="1 0" func="cnt" op="equ" val="1">
                            <dgm:alg type="cycle">
                              <dgm:param type="ctrShpMap" val="fNode"/>
                              <dgm:param type="stAng" val="51"/>
                            </dgm:alg>
                          </dgm:if>
                          <dgm:if name="Name447" axis="ch ch" ptType="node node" st="7 1" cnt="1 0" func="cnt" op="equ" val="2">
                            <dgm:alg type="cycle">
                              <dgm:param type="ctrShpMap" val="fNode"/>
                              <dgm:param type="stAng" val="96"/>
                              <dgm:param type="spanAng" val="-90"/>
                            </dgm:alg>
                          </dgm:if>
                          <dgm:else name="Name448">
                            <dgm:alg type="cycle">
                              <dgm:param type="ctrShpMap" val="fNode"/>
                              <dgm:param type="stAng" val="0"/>
                              <dgm:param type="spanAng" val="-360"/>
                            </dgm:alg>
                          </dgm:else>
                        </dgm:choose>
                      </dgm:if>
                      <dgm:else name="Name449"/>
                    </dgm:choose>
                  </dgm:else>
                </dgm:choose>
                <dgm:shape xmlns:r="http://schemas.openxmlformats.org/officeDocument/2006/relationships" r:blip="">
                  <dgm:adjLst/>
                </dgm:shape>
                <dgm:presOf/>
                <dgm:constrLst>
                  <dgm:constr type="sp" refType="w" fact="0.1"/>
                  <dgm:constr type="sibSp" refType="w" fact="0.1"/>
                </dgm:constrLst>
                <dgm:forEach name="Name450" axis="ch" ptType="node" st="7" cnt="1">
                  <dgm:layoutNode name="childCenter7"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51" axis="ch">
                    <dgm:forEach name="Name452" axis="self" ptType="parTrans">
                      <dgm:layoutNode name="Name453">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54" axis="self" ptType="node">
                      <dgm:layoutNode name="text7"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55" axis="ch" ptType="parTrans" st="7" cnt="1">
                <dgm:layoutNode name="Name456">
                  <dgm:alg type="conn">
                    <dgm:param type="dim" val="1D"/>
                    <dgm:param type="begPts" val="auto"/>
                    <dgm:param type="endPts" val="auto"/>
                    <dgm:param type="endSty" val="noArr"/>
                    <dgm:param type="srcNode" val="textCenter"/>
                    <dgm:param type="dstNode" val="childCenter7"/>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5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D8EA1F2-3A65-5341-ABF8-B52B92882F2A}" type="datetimeFigureOut">
              <a:rPr lang="en-US" smtClean="0"/>
              <a:t>7/27/16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89BA42F-F1DE-C848-9532-E1826D32A65F}" type="slidenum">
              <a:rPr lang="en-US" smtClean="0"/>
              <a:t>‹#›</a:t>
            </a:fld>
            <a:endParaRPr lang="en-US"/>
          </a:p>
        </p:txBody>
      </p:sp>
    </p:spTree>
    <p:extLst>
      <p:ext uri="{BB962C8B-B14F-4D97-AF65-F5344CB8AC3E}">
        <p14:creationId xmlns:p14="http://schemas.microsoft.com/office/powerpoint/2010/main" val="20129033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89BA42F-F1DE-C848-9532-E1826D32A65F}" type="slidenum">
              <a:rPr lang="en-US" smtClean="0"/>
              <a:t>4</a:t>
            </a:fld>
            <a:endParaRPr lang="en-US"/>
          </a:p>
        </p:txBody>
      </p:sp>
    </p:spTree>
    <p:extLst>
      <p:ext uri="{BB962C8B-B14F-4D97-AF65-F5344CB8AC3E}">
        <p14:creationId xmlns:p14="http://schemas.microsoft.com/office/powerpoint/2010/main" val="9919109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89BA42F-F1DE-C848-9532-E1826D32A65F}" type="slidenum">
              <a:rPr lang="en-US" smtClean="0"/>
              <a:t>24</a:t>
            </a:fld>
            <a:endParaRPr lang="en-US"/>
          </a:p>
        </p:txBody>
      </p:sp>
    </p:spTree>
    <p:extLst>
      <p:ext uri="{BB962C8B-B14F-4D97-AF65-F5344CB8AC3E}">
        <p14:creationId xmlns:p14="http://schemas.microsoft.com/office/powerpoint/2010/main" val="20836414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7388"/>
            <a:ext cx="6094412" cy="3429000"/>
          </a:xfrm>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Keys in Couchbase</a:t>
            </a:r>
            <a:r>
              <a:rPr lang="en-US" sz="1200" kern="1200" baseline="0" dirty="0" smtClean="0">
                <a:solidFill>
                  <a:schemeClr val="tx1"/>
                </a:solidFill>
                <a:effectLst/>
                <a:latin typeface="+mn-lt"/>
                <a:ea typeface="+mn-ea"/>
                <a:cs typeface="+mn-cs"/>
              </a:rPr>
              <a:t> are analogous to primary keys in RDBMS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Values are the payload of your data and can be represented in many different formats,</a:t>
            </a:r>
            <a:r>
              <a:rPr lang="en-US" baseline="0" dirty="0" smtClean="0"/>
              <a:t> with JSON formats being a special class that can be used to index your data in Couchbase</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Couchbase adds metadata to your object to support additional functionality like locking, expiry, replication, and conflict resolution</a:t>
            </a:r>
            <a:endParaRPr lang="en-US" dirty="0"/>
          </a:p>
        </p:txBody>
      </p:sp>
      <p:sp>
        <p:nvSpPr>
          <p:cNvPr id="4" name="Slide Number Placeholder 3"/>
          <p:cNvSpPr>
            <a:spLocks noGrp="1"/>
          </p:cNvSpPr>
          <p:nvPr>
            <p:ph type="sldNum" sz="quarter" idx="10"/>
          </p:nvPr>
        </p:nvSpPr>
        <p:spPr/>
        <p:txBody>
          <a:bodyPr/>
          <a:lstStyle/>
          <a:p>
            <a:fld id="{30F53A81-551D-4C23-82F6-D56461A6A4F9}" type="slidenum">
              <a:rPr lang="en-US" smtClean="0"/>
              <a:pPr/>
              <a:t>25</a:t>
            </a:fld>
            <a:endParaRPr lang="en-US" dirty="0"/>
          </a:p>
        </p:txBody>
      </p:sp>
    </p:spTree>
    <p:extLst>
      <p:ext uri="{BB962C8B-B14F-4D97-AF65-F5344CB8AC3E}">
        <p14:creationId xmlns:p14="http://schemas.microsoft.com/office/powerpoint/2010/main" val="15726451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Discuss </a:t>
            </a:r>
            <a:r>
              <a:rPr lang="en-US" dirty="0" err="1" smtClean="0"/>
              <a:t>async</a:t>
            </a:r>
            <a:r>
              <a:rPr lang="en-US" baseline="0" dirty="0" smtClean="0"/>
              <a:t> methods and sync methods</a:t>
            </a:r>
          </a:p>
          <a:p>
            <a:r>
              <a:rPr lang="en-US" baseline="0" dirty="0" smtClean="0"/>
              <a:t>When to use sync versus </a:t>
            </a:r>
            <a:r>
              <a:rPr lang="en-US" baseline="0" dirty="0" err="1" smtClean="0"/>
              <a:t>Async</a:t>
            </a:r>
            <a:r>
              <a:rPr lang="en-US" baseline="0" dirty="0" smtClean="0"/>
              <a:t>?</a:t>
            </a:r>
          </a:p>
          <a:p>
            <a:r>
              <a:rPr lang="en-US" baseline="0" dirty="0" smtClean="0"/>
              <a:t>Discuss Upsert versus Insert or Update</a:t>
            </a:r>
            <a:endParaRPr lang="en-US" dirty="0"/>
          </a:p>
        </p:txBody>
      </p:sp>
      <p:sp>
        <p:nvSpPr>
          <p:cNvPr id="4" name="Slide Number Placeholder 3"/>
          <p:cNvSpPr>
            <a:spLocks noGrp="1"/>
          </p:cNvSpPr>
          <p:nvPr>
            <p:ph type="sldNum" sz="quarter" idx="10"/>
          </p:nvPr>
        </p:nvSpPr>
        <p:spPr/>
        <p:txBody>
          <a:bodyPr/>
          <a:lstStyle/>
          <a:p>
            <a:fld id="{B89BA42F-F1DE-C848-9532-E1826D32A65F}" type="slidenum">
              <a:rPr lang="en-US" smtClean="0"/>
              <a:t>26</a:t>
            </a:fld>
            <a:endParaRPr lang="en-US"/>
          </a:p>
        </p:txBody>
      </p:sp>
    </p:spTree>
    <p:extLst>
      <p:ext uri="{BB962C8B-B14F-4D97-AF65-F5344CB8AC3E}">
        <p14:creationId xmlns:p14="http://schemas.microsoft.com/office/powerpoint/2010/main" val="2800776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Mention</a:t>
            </a:r>
            <a:r>
              <a:rPr lang="en-US" baseline="0" dirty="0" smtClean="0"/>
              <a:t> sync vs </a:t>
            </a:r>
            <a:r>
              <a:rPr lang="en-US" baseline="0" dirty="0" err="1" smtClean="0"/>
              <a:t>async</a:t>
            </a:r>
            <a:endParaRPr lang="en-US" dirty="0"/>
          </a:p>
        </p:txBody>
      </p:sp>
      <p:sp>
        <p:nvSpPr>
          <p:cNvPr id="4" name="Slide Number Placeholder 3"/>
          <p:cNvSpPr>
            <a:spLocks noGrp="1"/>
          </p:cNvSpPr>
          <p:nvPr>
            <p:ph type="sldNum" sz="quarter" idx="10"/>
          </p:nvPr>
        </p:nvSpPr>
        <p:spPr/>
        <p:txBody>
          <a:bodyPr/>
          <a:lstStyle/>
          <a:p>
            <a:fld id="{B89BA42F-F1DE-C848-9532-E1826D32A65F}" type="slidenum">
              <a:rPr lang="en-US" smtClean="0"/>
              <a:t>31</a:t>
            </a:fld>
            <a:endParaRPr lang="en-US"/>
          </a:p>
        </p:txBody>
      </p:sp>
    </p:spTree>
    <p:extLst>
      <p:ext uri="{BB962C8B-B14F-4D97-AF65-F5344CB8AC3E}">
        <p14:creationId xmlns:p14="http://schemas.microsoft.com/office/powerpoint/2010/main" val="3572462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Differentiate between *counters* and ACID compliance</a:t>
            </a:r>
            <a:r>
              <a:rPr lang="en-US" baseline="0" dirty="0" smtClean="0"/>
              <a:t>. This is *counters*. </a:t>
            </a:r>
            <a:endParaRPr lang="en-US" dirty="0"/>
          </a:p>
        </p:txBody>
      </p:sp>
      <p:sp>
        <p:nvSpPr>
          <p:cNvPr id="4" name="Slide Number Placeholder 3"/>
          <p:cNvSpPr>
            <a:spLocks noGrp="1"/>
          </p:cNvSpPr>
          <p:nvPr>
            <p:ph type="sldNum" sz="quarter" idx="10"/>
          </p:nvPr>
        </p:nvSpPr>
        <p:spPr/>
        <p:txBody>
          <a:bodyPr/>
          <a:lstStyle/>
          <a:p>
            <a:fld id="{B89BA42F-F1DE-C848-9532-E1826D32A65F}" type="slidenum">
              <a:rPr lang="en-US" smtClean="0"/>
              <a:t>32</a:t>
            </a:fld>
            <a:endParaRPr lang="en-US"/>
          </a:p>
        </p:txBody>
      </p:sp>
    </p:spTree>
    <p:extLst>
      <p:ext uri="{BB962C8B-B14F-4D97-AF65-F5344CB8AC3E}">
        <p14:creationId xmlns:p14="http://schemas.microsoft.com/office/powerpoint/2010/main" val="11628397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89BA42F-F1DE-C848-9532-E1826D32A65F}" type="slidenum">
              <a:rPr lang="en-US" smtClean="0"/>
              <a:t>36</a:t>
            </a:fld>
            <a:endParaRPr lang="en-US"/>
          </a:p>
        </p:txBody>
      </p:sp>
    </p:spTree>
    <p:extLst>
      <p:ext uri="{BB962C8B-B14F-4D97-AF65-F5344CB8AC3E}">
        <p14:creationId xmlns:p14="http://schemas.microsoft.com/office/powerpoint/2010/main" val="5053076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SQL injection type</a:t>
            </a:r>
            <a:r>
              <a:rPr lang="en-US" baseline="0" dirty="0" smtClean="0"/>
              <a:t> issues still a concern, show how parameterized queries could improve performance</a:t>
            </a:r>
            <a:endParaRPr lang="en-US" dirty="0"/>
          </a:p>
        </p:txBody>
      </p:sp>
      <p:sp>
        <p:nvSpPr>
          <p:cNvPr id="4" name="Slide Number Placeholder 3"/>
          <p:cNvSpPr>
            <a:spLocks noGrp="1"/>
          </p:cNvSpPr>
          <p:nvPr>
            <p:ph type="sldNum" sz="quarter" idx="10"/>
          </p:nvPr>
        </p:nvSpPr>
        <p:spPr/>
        <p:txBody>
          <a:bodyPr/>
          <a:lstStyle/>
          <a:p>
            <a:fld id="{B89BA42F-F1DE-C848-9532-E1826D32A65F}" type="slidenum">
              <a:rPr lang="en-US" smtClean="0"/>
              <a:t>37</a:t>
            </a:fld>
            <a:endParaRPr lang="en-US"/>
          </a:p>
        </p:txBody>
      </p:sp>
    </p:spTree>
    <p:extLst>
      <p:ext uri="{BB962C8B-B14F-4D97-AF65-F5344CB8AC3E}">
        <p14:creationId xmlns:p14="http://schemas.microsoft.com/office/powerpoint/2010/main" val="13277156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Always try</a:t>
            </a:r>
            <a:r>
              <a:rPr lang="en-US" baseline="0" dirty="0" smtClean="0"/>
              <a:t> to prefer Optimistic over Pessimistic </a:t>
            </a:r>
            <a:endParaRPr lang="en-US" dirty="0"/>
          </a:p>
        </p:txBody>
      </p:sp>
      <p:sp>
        <p:nvSpPr>
          <p:cNvPr id="4" name="Slide Number Placeholder 3"/>
          <p:cNvSpPr>
            <a:spLocks noGrp="1"/>
          </p:cNvSpPr>
          <p:nvPr>
            <p:ph type="sldNum" sz="quarter" idx="10"/>
          </p:nvPr>
        </p:nvSpPr>
        <p:spPr/>
        <p:txBody>
          <a:bodyPr/>
          <a:lstStyle/>
          <a:p>
            <a:fld id="{B89BA42F-F1DE-C848-9532-E1826D32A65F}" type="slidenum">
              <a:rPr lang="en-US" smtClean="0"/>
              <a:t>44</a:t>
            </a:fld>
            <a:endParaRPr lang="en-US"/>
          </a:p>
        </p:txBody>
      </p:sp>
    </p:spTree>
    <p:extLst>
      <p:ext uri="{BB962C8B-B14F-4D97-AF65-F5344CB8AC3E}">
        <p14:creationId xmlns:p14="http://schemas.microsoft.com/office/powerpoint/2010/main" val="17396635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89BA42F-F1DE-C848-9532-E1826D32A65F}" type="slidenum">
              <a:rPr lang="en-US" smtClean="0"/>
              <a:t>45</a:t>
            </a:fld>
            <a:endParaRPr lang="en-US"/>
          </a:p>
        </p:txBody>
      </p:sp>
    </p:spTree>
    <p:extLst>
      <p:ext uri="{BB962C8B-B14F-4D97-AF65-F5344CB8AC3E}">
        <p14:creationId xmlns:p14="http://schemas.microsoft.com/office/powerpoint/2010/main" val="15567122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89BA42F-F1DE-C848-9532-E1826D32A65F}" type="slidenum">
              <a:rPr lang="en-US" smtClean="0"/>
              <a:t>49</a:t>
            </a:fld>
            <a:endParaRPr lang="en-US"/>
          </a:p>
        </p:txBody>
      </p:sp>
    </p:spTree>
    <p:extLst>
      <p:ext uri="{BB962C8B-B14F-4D97-AF65-F5344CB8AC3E}">
        <p14:creationId xmlns:p14="http://schemas.microsoft.com/office/powerpoint/2010/main" val="6297024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smtClean="0"/>
              <a:t>KEY POINT:</a:t>
            </a:r>
            <a:r>
              <a:rPr lang="en-US" b="1" u="sng" baseline="0" dirty="0" smtClean="0"/>
              <a:t> GROUND THE USER IN HOW OBJECTs RELATE TO BUCKETS AND THOSE ARE SPREAD ACROSS THE CLUSTER; AS WELL AS HOW THINGS IN THE CLUSTER ARE STACKED PHYSICALLY.</a:t>
            </a:r>
            <a:endParaRPr lang="en-US" b="1" u="sng" dirty="0" smtClean="0"/>
          </a:p>
          <a:p>
            <a:endParaRPr lang="en-US" dirty="0" smtClean="0"/>
          </a:p>
          <a:p>
            <a:pPr marL="171450" indent="-171450">
              <a:buFontTx/>
              <a:buChar char="-"/>
            </a:pPr>
            <a:r>
              <a:rPr lang="en-US" dirty="0" smtClean="0"/>
              <a:t>Talk</a:t>
            </a:r>
            <a:r>
              <a:rPr lang="en-US" baseline="0" dirty="0" smtClean="0"/>
              <a:t> to the audience about how documents move in the application at a high level and the relation between data buckets and how they are spread evenly across the cluster.</a:t>
            </a:r>
            <a:endParaRPr lang="en-US" dirty="0" smtClean="0"/>
          </a:p>
          <a:p>
            <a:pPr marL="171450" indent="-171450">
              <a:buFontTx/>
              <a:buChar char="-"/>
            </a:pPr>
            <a:r>
              <a:rPr lang="en-US" dirty="0" smtClean="0"/>
              <a:t>Remember that vBuckets are not in</a:t>
            </a:r>
            <a:r>
              <a:rPr lang="en-US" baseline="0" dirty="0" smtClean="0"/>
              <a:t> this diagram, but that is on purpose. That comes later and might confuse people at this point. Going over this slide now sets you up for the </a:t>
            </a:r>
            <a:r>
              <a:rPr lang="en-US" baseline="0" dirty="0" err="1" smtClean="0"/>
              <a:t>vBucket</a:t>
            </a:r>
            <a:r>
              <a:rPr lang="en-US" baseline="0" dirty="0" smtClean="0"/>
              <a:t> discussion later in the presentation.</a:t>
            </a:r>
          </a:p>
          <a:p>
            <a:pPr marL="171450" indent="-171450">
              <a:buFontTx/>
              <a:buChar char="-"/>
            </a:pPr>
            <a:r>
              <a:rPr lang="en-US" baseline="0" dirty="0" smtClean="0"/>
              <a:t>Convey what a bucket is. That it is a logical key space, with its own set of server resources, queues, etc.</a:t>
            </a:r>
          </a:p>
          <a:p>
            <a:pPr marL="171450" indent="-171450">
              <a:buFontTx/>
              <a:buChar char="-"/>
            </a:pPr>
            <a:r>
              <a:rPr lang="en-US" baseline="0" dirty="0" smtClean="0"/>
              <a:t>Make sure to stress that one can have multiple buckets, but to not just create them like you would tables or schemas in a relational database</a:t>
            </a:r>
          </a:p>
          <a:p>
            <a:pPr marL="171450" indent="-171450">
              <a:buFontTx/>
              <a:buChar char="-"/>
            </a:pPr>
            <a:r>
              <a:rPr lang="en-US" baseline="0" dirty="0" smtClean="0"/>
              <a:t>An example of when to split data into different buckets is using Views across different object types. For example, if you have JSON documents and base64 encoded XML documents in the same bucket, a view or index will have to interact with that object even though it will never need it. So it would be better to put the XML into another bucket so the views and indexes are only looking at the JSON data they actually will be indexing.</a:t>
            </a: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F39351FC-18D6-4741-8EEB-9FDB1F020AAC}" type="slidenum">
              <a:rPr lang="en-US" smtClean="0"/>
              <a:t>10</a:t>
            </a:fld>
            <a:endParaRPr lang="en-US"/>
          </a:p>
        </p:txBody>
      </p:sp>
    </p:spTree>
    <p:extLst>
      <p:ext uri="{BB962C8B-B14F-4D97-AF65-F5344CB8AC3E}">
        <p14:creationId xmlns:p14="http://schemas.microsoft.com/office/powerpoint/2010/main" val="139378469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Focus on enabling verbose mode in </a:t>
            </a:r>
            <a:r>
              <a:rPr lang="en-US" smtClean="0"/>
              <a:t>the logs</a:t>
            </a:r>
            <a:endParaRPr lang="en-US"/>
          </a:p>
        </p:txBody>
      </p:sp>
      <p:sp>
        <p:nvSpPr>
          <p:cNvPr id="4" name="Slide Number Placeholder 3"/>
          <p:cNvSpPr>
            <a:spLocks noGrp="1"/>
          </p:cNvSpPr>
          <p:nvPr>
            <p:ph type="sldNum" sz="quarter" idx="10"/>
          </p:nvPr>
        </p:nvSpPr>
        <p:spPr/>
        <p:txBody>
          <a:bodyPr/>
          <a:lstStyle/>
          <a:p>
            <a:fld id="{B89BA42F-F1DE-C848-9532-E1826D32A65F}" type="slidenum">
              <a:rPr lang="en-US" smtClean="0"/>
              <a:t>56</a:t>
            </a:fld>
            <a:endParaRPr lang="en-US"/>
          </a:p>
        </p:txBody>
      </p:sp>
    </p:spTree>
    <p:extLst>
      <p:ext uri="{BB962C8B-B14F-4D97-AF65-F5344CB8AC3E}">
        <p14:creationId xmlns:p14="http://schemas.microsoft.com/office/powerpoint/2010/main" val="16506645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The</a:t>
            </a:r>
            <a:r>
              <a:rPr lang="en-US" baseline="0" dirty="0" smtClean="0"/>
              <a:t> application makes a call for a key called NYC MQ1</a:t>
            </a:r>
          </a:p>
          <a:p>
            <a:r>
              <a:rPr lang="en-US" baseline="0" dirty="0" smtClean="0"/>
              <a:t>We run the key through the crc 32 function and the result of that hash function is that it points to vbucket3</a:t>
            </a:r>
          </a:p>
          <a:p>
            <a:r>
              <a:rPr lang="en-US" baseline="0" dirty="0" smtClean="0"/>
              <a:t>Which in turn points to couchbase server number 1</a:t>
            </a:r>
            <a:endParaRPr lang="en-US" dirty="0"/>
          </a:p>
        </p:txBody>
      </p:sp>
      <p:sp>
        <p:nvSpPr>
          <p:cNvPr id="4" name="Slide Number Placeholder 3"/>
          <p:cNvSpPr>
            <a:spLocks noGrp="1"/>
          </p:cNvSpPr>
          <p:nvPr>
            <p:ph type="sldNum" sz="quarter" idx="10"/>
          </p:nvPr>
        </p:nvSpPr>
        <p:spPr/>
        <p:txBody>
          <a:bodyPr/>
          <a:lstStyle/>
          <a:p>
            <a:fld id="{ACFFFC1B-6122-1846-B3FD-330D4CA6780E}" type="slidenum">
              <a:rPr lang="en-US" smtClean="0">
                <a:solidFill>
                  <a:prstClr val="black"/>
                </a:solidFill>
                <a:latin typeface="Calibri"/>
              </a:rPr>
              <a:pPr/>
              <a:t>12</a:t>
            </a:fld>
            <a:endParaRPr lang="en-US" dirty="0">
              <a:solidFill>
                <a:prstClr val="black"/>
              </a:solidFill>
              <a:latin typeface="Calibri"/>
            </a:endParaRPr>
          </a:p>
        </p:txBody>
      </p:sp>
    </p:spTree>
    <p:extLst>
      <p:ext uri="{BB962C8B-B14F-4D97-AF65-F5344CB8AC3E}">
        <p14:creationId xmlns:p14="http://schemas.microsoft.com/office/powerpoint/2010/main" val="20233885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We now run a different key through through</a:t>
            </a:r>
            <a:r>
              <a:rPr lang="en-US" baseline="0" dirty="0" smtClean="0"/>
              <a:t> the has and we now come up with different vbucket, vbucket 4 and that points to server 3</a:t>
            </a:r>
            <a:endParaRPr lang="en-US" dirty="0"/>
          </a:p>
        </p:txBody>
      </p:sp>
      <p:sp>
        <p:nvSpPr>
          <p:cNvPr id="4" name="Slide Number Placeholder 3"/>
          <p:cNvSpPr>
            <a:spLocks noGrp="1"/>
          </p:cNvSpPr>
          <p:nvPr>
            <p:ph type="sldNum" sz="quarter" idx="10"/>
          </p:nvPr>
        </p:nvSpPr>
        <p:spPr/>
        <p:txBody>
          <a:bodyPr/>
          <a:lstStyle/>
          <a:p>
            <a:fld id="{ACFFFC1B-6122-1846-B3FD-330D4CA6780E}" type="slidenum">
              <a:rPr lang="en-US" smtClean="0">
                <a:solidFill>
                  <a:prstClr val="black"/>
                </a:solidFill>
                <a:latin typeface="Calibri"/>
              </a:rPr>
              <a:pPr/>
              <a:t>13</a:t>
            </a:fld>
            <a:endParaRPr lang="en-US" dirty="0">
              <a:solidFill>
                <a:prstClr val="black"/>
              </a:solidFill>
              <a:latin typeface="Calibri"/>
            </a:endParaRPr>
          </a:p>
        </p:txBody>
      </p:sp>
    </p:spTree>
    <p:extLst>
      <p:ext uri="{BB962C8B-B14F-4D97-AF65-F5344CB8AC3E}">
        <p14:creationId xmlns:p14="http://schemas.microsoft.com/office/powerpoint/2010/main" val="6799013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Show how to pull the </a:t>
            </a:r>
            <a:r>
              <a:rPr lang="en-US" dirty="0" err="1" smtClean="0"/>
              <a:t>vBucket</a:t>
            </a:r>
            <a:r>
              <a:rPr lang="en-US" baseline="0" dirty="0" smtClean="0"/>
              <a:t> map (install JSON Editor) from Couchbase server. Map does NOT contain each individual key. </a:t>
            </a:r>
            <a:endParaRPr lang="en-US" dirty="0"/>
          </a:p>
        </p:txBody>
      </p:sp>
      <p:sp>
        <p:nvSpPr>
          <p:cNvPr id="4" name="Slide Number Placeholder 3"/>
          <p:cNvSpPr>
            <a:spLocks noGrp="1"/>
          </p:cNvSpPr>
          <p:nvPr>
            <p:ph type="sldNum" sz="quarter" idx="10"/>
          </p:nvPr>
        </p:nvSpPr>
        <p:spPr/>
        <p:txBody>
          <a:bodyPr/>
          <a:lstStyle/>
          <a:p>
            <a:fld id="{B89BA42F-F1DE-C848-9532-E1826D32A65F}" type="slidenum">
              <a:rPr lang="en-US" smtClean="0"/>
              <a:t>15</a:t>
            </a:fld>
            <a:endParaRPr lang="en-US"/>
          </a:p>
        </p:txBody>
      </p:sp>
    </p:spTree>
    <p:extLst>
      <p:ext uri="{BB962C8B-B14F-4D97-AF65-F5344CB8AC3E}">
        <p14:creationId xmlns:p14="http://schemas.microsoft.com/office/powerpoint/2010/main" val="10037610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Need an icon to say “lab should be here”</a:t>
            </a:r>
            <a:endParaRPr lang="en-US" dirty="0"/>
          </a:p>
        </p:txBody>
      </p:sp>
      <p:sp>
        <p:nvSpPr>
          <p:cNvPr id="4" name="Slide Number Placeholder 3"/>
          <p:cNvSpPr>
            <a:spLocks noGrp="1"/>
          </p:cNvSpPr>
          <p:nvPr>
            <p:ph type="sldNum" sz="quarter" idx="10"/>
          </p:nvPr>
        </p:nvSpPr>
        <p:spPr/>
        <p:txBody>
          <a:bodyPr/>
          <a:lstStyle/>
          <a:p>
            <a:fld id="{B89BA42F-F1DE-C848-9532-E1826D32A65F}" type="slidenum">
              <a:rPr lang="en-US" smtClean="0"/>
              <a:t>18</a:t>
            </a:fld>
            <a:endParaRPr lang="en-US"/>
          </a:p>
        </p:txBody>
      </p:sp>
    </p:spTree>
    <p:extLst>
      <p:ext uri="{BB962C8B-B14F-4D97-AF65-F5344CB8AC3E}">
        <p14:creationId xmlns:p14="http://schemas.microsoft.com/office/powerpoint/2010/main" val="9109523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Need an icon to say “lab should be here”</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B89BA42F-F1DE-C848-9532-E1826D32A65F}" type="slidenum">
              <a:rPr lang="en-US" smtClean="0"/>
              <a:t>19</a:t>
            </a:fld>
            <a:endParaRPr lang="en-US"/>
          </a:p>
        </p:txBody>
      </p:sp>
    </p:spTree>
    <p:extLst>
      <p:ext uri="{BB962C8B-B14F-4D97-AF65-F5344CB8AC3E}">
        <p14:creationId xmlns:p14="http://schemas.microsoft.com/office/powerpoint/2010/main" val="15170337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Use</a:t>
            </a:r>
            <a:r>
              <a:rPr lang="en-US" baseline="0" dirty="0" smtClean="0"/>
              <a:t> at </a:t>
            </a:r>
            <a:r>
              <a:rPr lang="en-US" baseline="0" dirty="0" err="1" smtClean="0"/>
              <a:t>Application_Start</a:t>
            </a:r>
            <a:r>
              <a:rPr lang="en-US" baseline="0" dirty="0" smtClean="0"/>
              <a:t>, </a:t>
            </a:r>
            <a:r>
              <a:rPr lang="en-US" baseline="0" dirty="0" err="1" smtClean="0"/>
              <a:t>Application_End</a:t>
            </a:r>
            <a:r>
              <a:rPr lang="en-US" baseline="0" dirty="0" smtClean="0"/>
              <a:t>, (refer to documentation)</a:t>
            </a:r>
            <a:endParaRPr lang="en-US" dirty="0"/>
          </a:p>
        </p:txBody>
      </p:sp>
      <p:sp>
        <p:nvSpPr>
          <p:cNvPr id="4" name="Slide Number Placeholder 3"/>
          <p:cNvSpPr>
            <a:spLocks noGrp="1"/>
          </p:cNvSpPr>
          <p:nvPr>
            <p:ph type="sldNum" sz="quarter" idx="10"/>
          </p:nvPr>
        </p:nvSpPr>
        <p:spPr/>
        <p:txBody>
          <a:bodyPr/>
          <a:lstStyle/>
          <a:p>
            <a:fld id="{B89BA42F-F1DE-C848-9532-E1826D32A65F}" type="slidenum">
              <a:rPr lang="en-US" smtClean="0"/>
              <a:t>20</a:t>
            </a:fld>
            <a:endParaRPr lang="en-US"/>
          </a:p>
        </p:txBody>
      </p:sp>
    </p:spTree>
    <p:extLst>
      <p:ext uri="{BB962C8B-B14F-4D97-AF65-F5344CB8AC3E}">
        <p14:creationId xmlns:p14="http://schemas.microsoft.com/office/powerpoint/2010/main" val="3646530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Should minimize</a:t>
            </a:r>
            <a:r>
              <a:rPr lang="en-US" baseline="0" dirty="0" smtClean="0"/>
              <a:t> the number of hops between application servers and database servers, ideally on the same subnet/physical network. These defaults shouldn’t need to be changed under ideal circumstances. </a:t>
            </a:r>
          </a:p>
          <a:p>
            <a:endParaRPr lang="en-US" dirty="0"/>
          </a:p>
        </p:txBody>
      </p:sp>
      <p:sp>
        <p:nvSpPr>
          <p:cNvPr id="4" name="Slide Number Placeholder 3"/>
          <p:cNvSpPr>
            <a:spLocks noGrp="1"/>
          </p:cNvSpPr>
          <p:nvPr>
            <p:ph type="sldNum" sz="quarter" idx="10"/>
          </p:nvPr>
        </p:nvSpPr>
        <p:spPr/>
        <p:txBody>
          <a:bodyPr/>
          <a:lstStyle/>
          <a:p>
            <a:fld id="{B89BA42F-F1DE-C848-9532-E1826D32A65F}" type="slidenum">
              <a:rPr lang="en-US" smtClean="0"/>
              <a:t>22</a:t>
            </a:fld>
            <a:endParaRPr lang="en-US"/>
          </a:p>
        </p:txBody>
      </p:sp>
    </p:spTree>
    <p:extLst>
      <p:ext uri="{BB962C8B-B14F-4D97-AF65-F5344CB8AC3E}">
        <p14:creationId xmlns:p14="http://schemas.microsoft.com/office/powerpoint/2010/main" val="8156392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jpg"/><Relationship Id="rId3"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Dark)">
    <p:bg>
      <p:bgPr>
        <a:solidFill>
          <a:schemeClr val="bg1"/>
        </a:solidFill>
        <a:effectLst/>
      </p:bgPr>
    </p:bg>
    <p:spTree>
      <p:nvGrpSpPr>
        <p:cNvPr id="1" name=""/>
        <p:cNvGrpSpPr/>
        <p:nvPr/>
      </p:nvGrpSpPr>
      <p:grpSpPr>
        <a:xfrm>
          <a:off x="0" y="0"/>
          <a:ext cx="0" cy="0"/>
          <a:chOff x="0" y="0"/>
          <a:chExt cx="0" cy="0"/>
        </a:xfrm>
      </p:grpSpPr>
      <p:pic>
        <p:nvPicPr>
          <p:cNvPr id="14" name="Picture 13" descr="CBL_NY.PPT_BG.ISOLATED.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5" name="Picture 14" descr="CBL_NY.PPT_HEADER.ISOLATED.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914400" y="2038325"/>
            <a:ext cx="10363200" cy="1470025"/>
          </a:xfrm>
          <a:effectLst/>
        </p:spPr>
        <p:txBody>
          <a:bodyPr/>
          <a:lstStyle>
            <a:lvl1pPr algn="ctr">
              <a:defRPr sz="5333">
                <a:solidFill>
                  <a:schemeClr val="accent2"/>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28800" y="3584161"/>
            <a:ext cx="8534400" cy="1450848"/>
          </a:xfrm>
        </p:spPr>
        <p:txBody>
          <a:bodyPr/>
          <a:lstStyle>
            <a:lvl1pPr marL="0" indent="0" algn="ctr">
              <a:buNone/>
              <a:defRPr sz="2667">
                <a:solidFill>
                  <a:srgbClr val="333333"/>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1821219811"/>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8" name="Picture 7" descr="ppt_-0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397940" y="168800"/>
            <a:ext cx="10972800" cy="426541"/>
          </a:xfrm>
        </p:spPr>
        <p:txBody>
          <a:bodyPr lIns="0">
            <a:noAutofit/>
          </a:bodyPr>
          <a:lstStyle>
            <a:lvl1pPr algn="l">
              <a:defRPr sz="1867" b="0" i="0">
                <a:solidFill>
                  <a:srgbClr val="CC2A2E"/>
                </a:solidFill>
                <a:latin typeface="KievitOT-Medium"/>
                <a:cs typeface="KievitOT-Medium"/>
              </a:defRPr>
            </a:lvl1pPr>
          </a:lstStyle>
          <a:p>
            <a:r>
              <a:rPr lang="en-US" smtClean="0"/>
              <a:t>Click to edit Master title style</a:t>
            </a:r>
            <a:endParaRPr lang="en-US" dirty="0"/>
          </a:p>
        </p:txBody>
      </p:sp>
      <p:sp>
        <p:nvSpPr>
          <p:cNvPr id="3" name="Content Placeholder 2"/>
          <p:cNvSpPr>
            <a:spLocks noGrp="1"/>
          </p:cNvSpPr>
          <p:nvPr>
            <p:ph idx="1"/>
          </p:nvPr>
        </p:nvSpPr>
        <p:spPr>
          <a:xfrm>
            <a:off x="609600" y="1058385"/>
            <a:ext cx="10972800" cy="5067780"/>
          </a:xfrm>
        </p:spPr>
        <p:txBody>
          <a:bodyPr>
            <a:normAutofit/>
          </a:bodyPr>
          <a:lstStyle>
            <a:lvl1pPr marL="0" indent="0">
              <a:buNone/>
              <a:defRPr sz="2667" b="0" i="0">
                <a:latin typeface="KievitOT-Light"/>
                <a:cs typeface="KievitOT-Light"/>
              </a:defRPr>
            </a:lvl1pPr>
            <a:lvl2pPr marL="990575" indent="-380990">
              <a:buFont typeface="Arial"/>
              <a:buChar char="•"/>
              <a:defRPr sz="2667" b="0" i="0">
                <a:latin typeface="KievitOT-Light"/>
                <a:cs typeface="KievitOT-Light"/>
              </a:defRPr>
            </a:lvl2pPr>
            <a:lvl3pPr marL="1523962" indent="-304792">
              <a:buFont typeface="Lucida Grande"/>
              <a:buChar char="–"/>
              <a:defRPr sz="2667" b="0" i="0">
                <a:latin typeface="KievitOT-Light"/>
                <a:cs typeface="KievitOT-Light"/>
              </a:defRPr>
            </a:lvl3pPr>
            <a:lvl4pPr marL="2133547" indent="-304792">
              <a:buFont typeface="Wingdings" charset="2"/>
              <a:buChar char="§"/>
              <a:defRPr sz="2667" b="0" i="0">
                <a:latin typeface="KievitOT-Light"/>
                <a:cs typeface="KievitOT-Light"/>
              </a:defRPr>
            </a:lvl4pPr>
            <a:lvl5pPr>
              <a:defRPr sz="2667" b="0" i="0">
                <a:latin typeface="KievitOT-Light"/>
                <a:cs typeface="KievitOT-Ligh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193273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079493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3_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4213" y="63114"/>
            <a:ext cx="10664793" cy="716449"/>
          </a:xfrm>
          <a:effectLst/>
        </p:spPr>
        <p:txBody>
          <a:bodyPr anchor="ctr"/>
          <a:lstStyle>
            <a:lvl1pPr>
              <a:lnSpc>
                <a:spcPct val="80000"/>
              </a:lnSpc>
              <a:defRPr sz="3200">
                <a:solidFill>
                  <a:schemeClr val="accent2"/>
                </a:solidFill>
              </a:defRPr>
            </a:lvl1pPr>
          </a:lstStyle>
          <a:p>
            <a:r>
              <a:rPr lang="en-US" smtClean="0"/>
              <a:t>Click to edit Master title style</a:t>
            </a:r>
            <a:endParaRPr lang="en-US" dirty="0"/>
          </a:p>
        </p:txBody>
      </p:sp>
      <p:sp>
        <p:nvSpPr>
          <p:cNvPr id="5" name="Footer Placeholder 4"/>
          <p:cNvSpPr>
            <a:spLocks noGrp="1"/>
          </p:cNvSpPr>
          <p:nvPr>
            <p:ph type="ftr" sz="quarter" idx="11"/>
          </p:nvPr>
        </p:nvSpPr>
        <p:spPr>
          <a:xfrm>
            <a:off x="4165600" y="6230128"/>
            <a:ext cx="3860800" cy="365125"/>
          </a:xfrm>
        </p:spPr>
        <p:txBody>
          <a:bodyPr/>
          <a:lstStyle/>
          <a:p>
            <a:endParaRPr lang="en-US" dirty="0"/>
          </a:p>
        </p:txBody>
      </p:sp>
      <p:sp>
        <p:nvSpPr>
          <p:cNvPr id="7" name="TextBox 6"/>
          <p:cNvSpPr txBox="1"/>
          <p:nvPr/>
        </p:nvSpPr>
        <p:spPr>
          <a:xfrm>
            <a:off x="272045" y="6240645"/>
            <a:ext cx="1519968" cy="266676"/>
          </a:xfrm>
          <a:prstGeom prst="rect">
            <a:avLst/>
          </a:prstGeom>
          <a:noFill/>
        </p:spPr>
        <p:txBody>
          <a:bodyPr wrap="none" rtlCol="0">
            <a:spAutoFit/>
          </a:bodyPr>
          <a:lstStyle/>
          <a:p>
            <a:r>
              <a:rPr lang="en-US" sz="1133" dirty="0" smtClean="0">
                <a:solidFill>
                  <a:srgbClr val="CCCCCC"/>
                </a:solidFill>
              </a:rPr>
              <a:t>©2015 Couchbase</a:t>
            </a:r>
            <a:r>
              <a:rPr lang="en-US" sz="1133" baseline="0" dirty="0" smtClean="0">
                <a:solidFill>
                  <a:srgbClr val="CCCCCC"/>
                </a:solidFill>
              </a:rPr>
              <a:t> Inc.</a:t>
            </a:r>
            <a:endParaRPr lang="en-US" sz="1133" dirty="0">
              <a:solidFill>
                <a:srgbClr val="CCCCCC"/>
              </a:solidFill>
            </a:endParaRPr>
          </a:p>
        </p:txBody>
      </p:sp>
      <p:sp>
        <p:nvSpPr>
          <p:cNvPr id="10" name="Slide Number Placeholder 5"/>
          <p:cNvSpPr txBox="1">
            <a:spLocks/>
          </p:cNvSpPr>
          <p:nvPr/>
        </p:nvSpPr>
        <p:spPr>
          <a:xfrm>
            <a:off x="10966187" y="6240647"/>
            <a:ext cx="987552" cy="365125"/>
          </a:xfrm>
          <a:prstGeom prst="rect">
            <a:avLst/>
          </a:prstGeom>
        </p:spPr>
        <p:txBody>
          <a:bodyPr vert="horz" lIns="121920" tIns="60960" rIns="121920" bIns="60960" rtlCol="0" anchor="ctr"/>
          <a:lstStyle>
            <a:defPPr>
              <a:defRPr lang="en-US"/>
            </a:defPPr>
            <a:lvl1pPr marL="0" algn="r" defTabSz="457200" rtl="0" eaLnBrk="1" latinLnBrk="0" hangingPunct="1">
              <a:defRPr sz="850" kern="1200">
                <a:solidFill>
                  <a:srgbClr val="CCCCCC"/>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25E7766-B4D4-B545-BC12-CA0EFEB1F16F}" type="slidenum">
              <a:rPr lang="en-US" sz="1133" smtClean="0"/>
              <a:t>‹#›</a:t>
            </a:fld>
            <a:endParaRPr lang="en-US" sz="1133" dirty="0"/>
          </a:p>
        </p:txBody>
      </p:sp>
      <p:pic>
        <p:nvPicPr>
          <p:cNvPr id="11" name="Picture 10" descr="bug-0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96667" y="222031"/>
            <a:ext cx="316991" cy="316991"/>
          </a:xfrm>
          <a:prstGeom prst="rect">
            <a:avLst/>
          </a:prstGeom>
        </p:spPr>
      </p:pic>
      <p:cxnSp>
        <p:nvCxnSpPr>
          <p:cNvPr id="12" name="Straight Connector 11"/>
          <p:cNvCxnSpPr/>
          <p:nvPr/>
        </p:nvCxnSpPr>
        <p:spPr>
          <a:xfrm>
            <a:off x="381000" y="769580"/>
            <a:ext cx="11432117"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89655171"/>
      </p:ext>
    </p:extLst>
  </p:cSld>
  <p:clrMapOvr>
    <a:masterClrMapping/>
  </p:clrMapOvr>
  <p:timing>
    <p:tnLst>
      <p:par>
        <p:cTn id="1" dur="indefinite" restart="never" nodeType="tmRoot"/>
      </p:par>
    </p:tnLst>
  </p:timing>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Dark)">
    <p:bg>
      <p:bgPr>
        <a:solidFill>
          <a:schemeClr val="bg1"/>
        </a:solidFill>
        <a:effectLst/>
      </p:bgPr>
    </p:bg>
    <p:spTree>
      <p:nvGrpSpPr>
        <p:cNvPr id="1" name=""/>
        <p:cNvGrpSpPr/>
        <p:nvPr/>
      </p:nvGrpSpPr>
      <p:grpSpPr>
        <a:xfrm>
          <a:off x="0" y="0"/>
          <a:ext cx="0" cy="0"/>
          <a:chOff x="0" y="0"/>
          <a:chExt cx="0" cy="0"/>
        </a:xfrm>
      </p:grpSpPr>
      <p:pic>
        <p:nvPicPr>
          <p:cNvPr id="14" name="Picture 13" descr="CBL_NY.PPT_BG.ISOLATED.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5" name="Picture 14" descr="CBL_NY.PPT_HEADER.ISOLATED.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914400" y="2038325"/>
            <a:ext cx="10363200" cy="1470025"/>
          </a:xfrm>
          <a:effectLst/>
        </p:spPr>
        <p:txBody>
          <a:bodyPr/>
          <a:lstStyle>
            <a:lvl1pPr algn="ctr">
              <a:defRPr sz="5333">
                <a:solidFill>
                  <a:schemeClr val="accent2"/>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28800" y="3584161"/>
            <a:ext cx="8534400" cy="1450848"/>
          </a:xfrm>
        </p:spPr>
        <p:txBody>
          <a:bodyPr/>
          <a:lstStyle>
            <a:lvl1pPr marL="0" indent="0" algn="ctr">
              <a:buNone/>
              <a:defRPr sz="2667">
                <a:solidFill>
                  <a:srgbClr val="333333"/>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1262358749"/>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1_Title and Bullets (Dark)">
    <p:spTree>
      <p:nvGrpSpPr>
        <p:cNvPr id="1" name=""/>
        <p:cNvGrpSpPr/>
        <p:nvPr/>
      </p:nvGrpSpPr>
      <p:grpSpPr>
        <a:xfrm>
          <a:off x="0" y="0"/>
          <a:ext cx="0" cy="0"/>
          <a:chOff x="0" y="0"/>
          <a:chExt cx="0" cy="0"/>
        </a:xfrm>
      </p:grpSpPr>
      <p:sp>
        <p:nvSpPr>
          <p:cNvPr id="2" name="Title 1"/>
          <p:cNvSpPr>
            <a:spLocks noGrp="1"/>
          </p:cNvSpPr>
          <p:nvPr>
            <p:ph type="title"/>
          </p:nvPr>
        </p:nvSpPr>
        <p:spPr>
          <a:xfrm>
            <a:off x="264210" y="63113"/>
            <a:ext cx="10664793" cy="716449"/>
          </a:xfrm>
          <a:effectLst/>
        </p:spPr>
        <p:txBody>
          <a:bodyPr anchor="ctr"/>
          <a:lstStyle>
            <a:lvl1pPr>
              <a:lnSpc>
                <a:spcPct val="80000"/>
              </a:lnSpc>
              <a:defRPr sz="3200">
                <a:solidFill>
                  <a:schemeClr val="accent2"/>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609601" y="914400"/>
            <a:ext cx="10676985" cy="4525963"/>
          </a:xfrm>
        </p:spPr>
        <p:txBody>
          <a:bodyPr/>
          <a:lstStyle>
            <a:lvl1pPr marL="304792" indent="-304792">
              <a:lnSpc>
                <a:spcPct val="100000"/>
              </a:lnSpc>
              <a:spcBef>
                <a:spcPts val="0"/>
              </a:spcBef>
              <a:spcAft>
                <a:spcPts val="400"/>
              </a:spcAft>
              <a:buClr>
                <a:schemeClr val="accent1"/>
              </a:buClr>
              <a:buSzPct val="110000"/>
              <a:defRPr sz="2667"/>
            </a:lvl1pPr>
            <a:lvl2pPr marL="609585" indent="-304792">
              <a:lnSpc>
                <a:spcPct val="100000"/>
              </a:lnSpc>
              <a:spcBef>
                <a:spcPts val="0"/>
              </a:spcBef>
              <a:spcAft>
                <a:spcPts val="400"/>
              </a:spcAft>
              <a:buClr>
                <a:schemeClr val="accent1"/>
              </a:buClr>
              <a:buFont typeface="Lucida Grande"/>
              <a:buChar char="–"/>
              <a:defRPr sz="2400" b="0"/>
            </a:lvl2pPr>
            <a:lvl3pPr marL="607469" indent="-300559">
              <a:lnSpc>
                <a:spcPct val="100000"/>
              </a:lnSpc>
              <a:spcBef>
                <a:spcPts val="0"/>
              </a:spcBef>
              <a:spcAft>
                <a:spcPts val="400"/>
              </a:spcAft>
              <a:buClr>
                <a:schemeClr val="accent1"/>
              </a:buClr>
              <a:buFont typeface="Lucida Grande"/>
              <a:buChar char="–"/>
              <a:defRPr sz="2133" b="0"/>
            </a:lvl3pPr>
            <a:lvl4pPr marL="846646" indent="-304792">
              <a:lnSpc>
                <a:spcPct val="100000"/>
              </a:lnSpc>
              <a:spcBef>
                <a:spcPts val="0"/>
              </a:spcBef>
              <a:spcAft>
                <a:spcPts val="400"/>
              </a:spcAft>
              <a:buClr>
                <a:schemeClr val="accent1"/>
              </a:buClr>
              <a:buFont typeface="Arial"/>
              <a:buChar char="•"/>
              <a:defRPr sz="2133" b="0"/>
            </a:lvl4pPr>
            <a:lvl5pPr marL="1151438" indent="-304792">
              <a:lnSpc>
                <a:spcPct val="100000"/>
              </a:lnSpc>
              <a:spcBef>
                <a:spcPts val="0"/>
              </a:spcBef>
              <a:spcAft>
                <a:spcPts val="400"/>
              </a:spcAft>
              <a:buClr>
                <a:schemeClr val="accent1"/>
              </a:buClr>
              <a:buFont typeface="Wingdings" charset="2"/>
              <a:buChar char="§"/>
              <a:defRPr sz="1867" b="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5" name="Footer Placeholder 4"/>
          <p:cNvSpPr>
            <a:spLocks noGrp="1"/>
          </p:cNvSpPr>
          <p:nvPr>
            <p:ph type="ftr" sz="quarter" idx="11"/>
          </p:nvPr>
        </p:nvSpPr>
        <p:spPr>
          <a:xfrm>
            <a:off x="4165600" y="6230127"/>
            <a:ext cx="3860800" cy="365125"/>
          </a:xfrm>
        </p:spPr>
        <p:txBody>
          <a:bodyPr/>
          <a:lstStyle/>
          <a:p>
            <a:endParaRPr lang="en-US" dirty="0"/>
          </a:p>
        </p:txBody>
      </p:sp>
      <p:sp>
        <p:nvSpPr>
          <p:cNvPr id="7" name="TextBox 6"/>
          <p:cNvSpPr txBox="1"/>
          <p:nvPr/>
        </p:nvSpPr>
        <p:spPr>
          <a:xfrm>
            <a:off x="272043" y="6240645"/>
            <a:ext cx="1521570" cy="266676"/>
          </a:xfrm>
          <a:prstGeom prst="rect">
            <a:avLst/>
          </a:prstGeom>
          <a:noFill/>
        </p:spPr>
        <p:txBody>
          <a:bodyPr wrap="none" rtlCol="0">
            <a:spAutoFit/>
          </a:bodyPr>
          <a:lstStyle/>
          <a:p>
            <a:r>
              <a:rPr lang="en-US" sz="1133" dirty="0" smtClean="0">
                <a:solidFill>
                  <a:srgbClr val="CCCCCC"/>
                </a:solidFill>
                <a:latin typeface="Corbel"/>
              </a:rPr>
              <a:t>©2015 Couchbase Inc.</a:t>
            </a:r>
            <a:endParaRPr lang="en-US" sz="1133" dirty="0">
              <a:solidFill>
                <a:srgbClr val="CCCCCC"/>
              </a:solidFill>
              <a:latin typeface="Corbel"/>
            </a:endParaRPr>
          </a:p>
        </p:txBody>
      </p:sp>
      <p:sp>
        <p:nvSpPr>
          <p:cNvPr id="10" name="Slide Number Placeholder 5"/>
          <p:cNvSpPr txBox="1">
            <a:spLocks/>
          </p:cNvSpPr>
          <p:nvPr/>
        </p:nvSpPr>
        <p:spPr>
          <a:xfrm>
            <a:off x="10966187" y="6240646"/>
            <a:ext cx="987552" cy="365125"/>
          </a:xfrm>
          <a:prstGeom prst="rect">
            <a:avLst/>
          </a:prstGeom>
        </p:spPr>
        <p:txBody>
          <a:bodyPr vert="horz" lIns="121920" tIns="60960" rIns="121920" bIns="60960" rtlCol="0" anchor="ctr"/>
          <a:lstStyle>
            <a:defPPr>
              <a:defRPr lang="en-US"/>
            </a:defPPr>
            <a:lvl1pPr marL="0" algn="r" defTabSz="457200" rtl="0" eaLnBrk="1" latinLnBrk="0" hangingPunct="1">
              <a:defRPr sz="850" kern="1200">
                <a:solidFill>
                  <a:srgbClr val="CCCCCC"/>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25E7766-B4D4-B545-BC12-CA0EFEB1F16F}" type="slidenum">
              <a:rPr lang="en-US" sz="1133" smtClean="0">
                <a:latin typeface="Corbel"/>
              </a:rPr>
              <a:pPr/>
              <a:t>‹#›</a:t>
            </a:fld>
            <a:endParaRPr lang="en-US" sz="1133" dirty="0">
              <a:latin typeface="Corbel"/>
            </a:endParaRPr>
          </a:p>
        </p:txBody>
      </p:sp>
      <p:pic>
        <p:nvPicPr>
          <p:cNvPr id="11" name="Picture 10" descr="bug-0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96665" y="222030"/>
            <a:ext cx="316991" cy="316991"/>
          </a:xfrm>
          <a:prstGeom prst="rect">
            <a:avLst/>
          </a:prstGeom>
        </p:spPr>
      </p:pic>
      <p:cxnSp>
        <p:nvCxnSpPr>
          <p:cNvPr id="12" name="Straight Connector 11"/>
          <p:cNvCxnSpPr/>
          <p:nvPr/>
        </p:nvCxnSpPr>
        <p:spPr>
          <a:xfrm>
            <a:off x="381000" y="769580"/>
            <a:ext cx="11432117"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72545730"/>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2_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264210" y="63113"/>
            <a:ext cx="10664793" cy="716449"/>
          </a:xfrm>
          <a:effectLst/>
        </p:spPr>
        <p:txBody>
          <a:bodyPr anchor="ctr"/>
          <a:lstStyle>
            <a:lvl1pPr>
              <a:lnSpc>
                <a:spcPct val="80000"/>
              </a:lnSpc>
              <a:defRPr sz="3200">
                <a:solidFill>
                  <a:schemeClr val="accent2"/>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609601" y="914400"/>
            <a:ext cx="10676985" cy="4525963"/>
          </a:xfrm>
        </p:spPr>
        <p:txBody>
          <a:bodyPr/>
          <a:lstStyle>
            <a:lvl1pPr marL="0" indent="0">
              <a:lnSpc>
                <a:spcPct val="100000"/>
              </a:lnSpc>
              <a:spcBef>
                <a:spcPts val="0"/>
              </a:spcBef>
              <a:spcAft>
                <a:spcPts val="400"/>
              </a:spcAft>
              <a:buClr>
                <a:schemeClr val="accent1"/>
              </a:buClr>
              <a:buSzPct val="110000"/>
              <a:buNone/>
              <a:defRPr sz="2667" b="0"/>
            </a:lvl1pPr>
            <a:lvl2pPr marL="306910" indent="0">
              <a:lnSpc>
                <a:spcPct val="100000"/>
              </a:lnSpc>
              <a:spcBef>
                <a:spcPts val="0"/>
              </a:spcBef>
              <a:spcAft>
                <a:spcPts val="400"/>
              </a:spcAft>
              <a:buClr>
                <a:schemeClr val="accent1"/>
              </a:buClr>
              <a:buNone/>
              <a:defRPr sz="2133" b="0"/>
            </a:lvl2pPr>
            <a:lvl3pPr marL="306910" indent="0">
              <a:lnSpc>
                <a:spcPct val="100000"/>
              </a:lnSpc>
              <a:spcBef>
                <a:spcPts val="0"/>
              </a:spcBef>
              <a:spcAft>
                <a:spcPts val="400"/>
              </a:spcAft>
              <a:buClr>
                <a:schemeClr val="accent1"/>
              </a:buClr>
              <a:buNone/>
              <a:defRPr sz="2133" b="0"/>
            </a:lvl3pPr>
            <a:lvl4pPr marL="306910" indent="0">
              <a:lnSpc>
                <a:spcPct val="100000"/>
              </a:lnSpc>
              <a:spcBef>
                <a:spcPts val="0"/>
              </a:spcBef>
              <a:spcAft>
                <a:spcPts val="400"/>
              </a:spcAft>
              <a:buClr>
                <a:schemeClr val="accent1"/>
              </a:buClr>
              <a:buNone/>
              <a:defRPr sz="2133" b="0"/>
            </a:lvl4pPr>
            <a:lvl5pPr marL="306910" indent="0">
              <a:lnSpc>
                <a:spcPct val="100000"/>
              </a:lnSpc>
              <a:spcBef>
                <a:spcPts val="0"/>
              </a:spcBef>
              <a:spcAft>
                <a:spcPts val="400"/>
              </a:spcAft>
              <a:buClr>
                <a:schemeClr val="accent1"/>
              </a:buClr>
              <a:buNone/>
              <a:defRPr sz="2133" b="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11"/>
          </p:nvPr>
        </p:nvSpPr>
        <p:spPr>
          <a:xfrm>
            <a:off x="4165600" y="6230127"/>
            <a:ext cx="3860800" cy="365125"/>
          </a:xfrm>
        </p:spPr>
        <p:txBody>
          <a:bodyPr/>
          <a:lstStyle/>
          <a:p>
            <a:endParaRPr lang="en-US" dirty="0"/>
          </a:p>
        </p:txBody>
      </p:sp>
      <p:sp>
        <p:nvSpPr>
          <p:cNvPr id="7" name="TextBox 6"/>
          <p:cNvSpPr txBox="1"/>
          <p:nvPr/>
        </p:nvSpPr>
        <p:spPr>
          <a:xfrm>
            <a:off x="272043" y="6240645"/>
            <a:ext cx="1521570" cy="266676"/>
          </a:xfrm>
          <a:prstGeom prst="rect">
            <a:avLst/>
          </a:prstGeom>
          <a:noFill/>
        </p:spPr>
        <p:txBody>
          <a:bodyPr wrap="none" rtlCol="0">
            <a:spAutoFit/>
          </a:bodyPr>
          <a:lstStyle/>
          <a:p>
            <a:r>
              <a:rPr lang="en-US" sz="1133" dirty="0" smtClean="0">
                <a:solidFill>
                  <a:srgbClr val="CCCCCC"/>
                </a:solidFill>
                <a:latin typeface="Corbel"/>
              </a:rPr>
              <a:t>©2015 Couchbase Inc.</a:t>
            </a:r>
            <a:endParaRPr lang="en-US" sz="1133" dirty="0">
              <a:solidFill>
                <a:srgbClr val="CCCCCC"/>
              </a:solidFill>
              <a:latin typeface="Corbel"/>
            </a:endParaRPr>
          </a:p>
        </p:txBody>
      </p:sp>
      <p:sp>
        <p:nvSpPr>
          <p:cNvPr id="10" name="Slide Number Placeholder 5"/>
          <p:cNvSpPr txBox="1">
            <a:spLocks/>
          </p:cNvSpPr>
          <p:nvPr/>
        </p:nvSpPr>
        <p:spPr>
          <a:xfrm>
            <a:off x="10966187" y="6240646"/>
            <a:ext cx="987552" cy="365125"/>
          </a:xfrm>
          <a:prstGeom prst="rect">
            <a:avLst/>
          </a:prstGeom>
        </p:spPr>
        <p:txBody>
          <a:bodyPr vert="horz" lIns="121920" tIns="60960" rIns="121920" bIns="60960" rtlCol="0" anchor="ctr"/>
          <a:lstStyle>
            <a:defPPr>
              <a:defRPr lang="en-US"/>
            </a:defPPr>
            <a:lvl1pPr marL="0" algn="r" defTabSz="457200" rtl="0" eaLnBrk="1" latinLnBrk="0" hangingPunct="1">
              <a:defRPr sz="850" kern="1200">
                <a:solidFill>
                  <a:srgbClr val="CCCCCC"/>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25E7766-B4D4-B545-BC12-CA0EFEB1F16F}" type="slidenum">
              <a:rPr lang="en-US" sz="1133" smtClean="0">
                <a:latin typeface="Corbel"/>
              </a:rPr>
              <a:pPr/>
              <a:t>‹#›</a:t>
            </a:fld>
            <a:endParaRPr lang="en-US" sz="1133" dirty="0">
              <a:latin typeface="Corbel"/>
            </a:endParaRPr>
          </a:p>
        </p:txBody>
      </p:sp>
      <p:pic>
        <p:nvPicPr>
          <p:cNvPr id="11" name="Picture 10" descr="bug-0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96665" y="222030"/>
            <a:ext cx="316991" cy="316991"/>
          </a:xfrm>
          <a:prstGeom prst="rect">
            <a:avLst/>
          </a:prstGeom>
        </p:spPr>
      </p:pic>
      <p:cxnSp>
        <p:nvCxnSpPr>
          <p:cNvPr id="12" name="Straight Connector 11"/>
          <p:cNvCxnSpPr/>
          <p:nvPr/>
        </p:nvCxnSpPr>
        <p:spPr>
          <a:xfrm>
            <a:off x="381000" y="769580"/>
            <a:ext cx="11432117"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74536082"/>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3_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4210" y="63113"/>
            <a:ext cx="10664793" cy="716449"/>
          </a:xfrm>
          <a:effectLst/>
        </p:spPr>
        <p:txBody>
          <a:bodyPr anchor="ctr"/>
          <a:lstStyle>
            <a:lvl1pPr>
              <a:lnSpc>
                <a:spcPct val="80000"/>
              </a:lnSpc>
              <a:defRPr sz="3200">
                <a:solidFill>
                  <a:schemeClr val="accent2"/>
                </a:solidFill>
              </a:defRPr>
            </a:lvl1pPr>
          </a:lstStyle>
          <a:p>
            <a:r>
              <a:rPr lang="en-US" smtClean="0"/>
              <a:t>Click to edit Master title style</a:t>
            </a:r>
            <a:endParaRPr lang="en-US" dirty="0"/>
          </a:p>
        </p:txBody>
      </p:sp>
      <p:sp>
        <p:nvSpPr>
          <p:cNvPr id="5" name="Footer Placeholder 4"/>
          <p:cNvSpPr>
            <a:spLocks noGrp="1"/>
          </p:cNvSpPr>
          <p:nvPr>
            <p:ph type="ftr" sz="quarter" idx="11"/>
          </p:nvPr>
        </p:nvSpPr>
        <p:spPr>
          <a:xfrm>
            <a:off x="4165600" y="6230127"/>
            <a:ext cx="3860800" cy="365125"/>
          </a:xfrm>
        </p:spPr>
        <p:txBody>
          <a:bodyPr/>
          <a:lstStyle/>
          <a:p>
            <a:endParaRPr lang="en-US" dirty="0"/>
          </a:p>
        </p:txBody>
      </p:sp>
      <p:sp>
        <p:nvSpPr>
          <p:cNvPr id="7" name="TextBox 6"/>
          <p:cNvSpPr txBox="1"/>
          <p:nvPr/>
        </p:nvSpPr>
        <p:spPr>
          <a:xfrm>
            <a:off x="272043" y="6240645"/>
            <a:ext cx="1521570" cy="266676"/>
          </a:xfrm>
          <a:prstGeom prst="rect">
            <a:avLst/>
          </a:prstGeom>
          <a:noFill/>
        </p:spPr>
        <p:txBody>
          <a:bodyPr wrap="none" rtlCol="0">
            <a:spAutoFit/>
          </a:bodyPr>
          <a:lstStyle/>
          <a:p>
            <a:r>
              <a:rPr lang="en-US" sz="1133" dirty="0" smtClean="0">
                <a:solidFill>
                  <a:srgbClr val="CCCCCC"/>
                </a:solidFill>
                <a:latin typeface="Corbel"/>
              </a:rPr>
              <a:t>©2015 Couchbase Inc.</a:t>
            </a:r>
            <a:endParaRPr lang="en-US" sz="1133" dirty="0">
              <a:solidFill>
                <a:srgbClr val="CCCCCC"/>
              </a:solidFill>
              <a:latin typeface="Corbel"/>
            </a:endParaRPr>
          </a:p>
        </p:txBody>
      </p:sp>
      <p:sp>
        <p:nvSpPr>
          <p:cNvPr id="10" name="Slide Number Placeholder 5"/>
          <p:cNvSpPr txBox="1">
            <a:spLocks/>
          </p:cNvSpPr>
          <p:nvPr/>
        </p:nvSpPr>
        <p:spPr>
          <a:xfrm>
            <a:off x="10966187" y="6240646"/>
            <a:ext cx="987552" cy="365125"/>
          </a:xfrm>
          <a:prstGeom prst="rect">
            <a:avLst/>
          </a:prstGeom>
        </p:spPr>
        <p:txBody>
          <a:bodyPr vert="horz" lIns="121920" tIns="60960" rIns="121920" bIns="60960" rtlCol="0" anchor="ctr"/>
          <a:lstStyle>
            <a:defPPr>
              <a:defRPr lang="en-US"/>
            </a:defPPr>
            <a:lvl1pPr marL="0" algn="r" defTabSz="457200" rtl="0" eaLnBrk="1" latinLnBrk="0" hangingPunct="1">
              <a:defRPr sz="850" kern="1200">
                <a:solidFill>
                  <a:srgbClr val="CCCCCC"/>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25E7766-B4D4-B545-BC12-CA0EFEB1F16F}" type="slidenum">
              <a:rPr lang="en-US" sz="1133" smtClean="0">
                <a:latin typeface="Corbel"/>
              </a:rPr>
              <a:pPr/>
              <a:t>‹#›</a:t>
            </a:fld>
            <a:endParaRPr lang="en-US" sz="1133" dirty="0">
              <a:latin typeface="Corbel"/>
            </a:endParaRPr>
          </a:p>
        </p:txBody>
      </p:sp>
      <p:pic>
        <p:nvPicPr>
          <p:cNvPr id="11" name="Picture 10" descr="bug-0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96665" y="222030"/>
            <a:ext cx="316991" cy="316991"/>
          </a:xfrm>
          <a:prstGeom prst="rect">
            <a:avLst/>
          </a:prstGeom>
        </p:spPr>
      </p:pic>
      <p:cxnSp>
        <p:nvCxnSpPr>
          <p:cNvPr id="12" name="Straight Connector 11"/>
          <p:cNvCxnSpPr/>
          <p:nvPr/>
        </p:nvCxnSpPr>
        <p:spPr>
          <a:xfrm>
            <a:off x="381000" y="769580"/>
            <a:ext cx="11432117"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66643794"/>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ection Break (Blu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489273"/>
            <a:ext cx="10363200" cy="1470025"/>
          </a:xfrm>
          <a:effectLst/>
        </p:spPr>
        <p:txBody>
          <a:bodyPr anchor="ctr"/>
          <a:lstStyle>
            <a:lvl1pPr algn="ctr">
              <a:defRPr sz="3867">
                <a:solidFill>
                  <a:srgbClr val="E10021"/>
                </a:solidFill>
              </a:defRPr>
            </a:lvl1pPr>
          </a:lstStyle>
          <a:p>
            <a:r>
              <a:rPr lang="en-US" smtClean="0"/>
              <a:t>Click to edit Master title style</a:t>
            </a:r>
            <a:endParaRPr lang="en-US" dirty="0"/>
          </a:p>
        </p:txBody>
      </p:sp>
      <p:grpSp>
        <p:nvGrpSpPr>
          <p:cNvPr id="5" name="Group 4"/>
          <p:cNvGrpSpPr/>
          <p:nvPr/>
        </p:nvGrpSpPr>
        <p:grpSpPr>
          <a:xfrm>
            <a:off x="400243" y="516690"/>
            <a:ext cx="11391515" cy="485489"/>
            <a:chOff x="300182" y="387517"/>
            <a:chExt cx="8543636" cy="364117"/>
          </a:xfrm>
        </p:grpSpPr>
        <p:cxnSp>
          <p:nvCxnSpPr>
            <p:cNvPr id="6" name="Straight Connector 5"/>
            <p:cNvCxnSpPr/>
            <p:nvPr/>
          </p:nvCxnSpPr>
          <p:spPr>
            <a:xfrm flipH="1">
              <a:off x="300182" y="569575"/>
              <a:ext cx="4064000"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flipH="1">
              <a:off x="4779818" y="569575"/>
              <a:ext cx="4064000"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pic>
          <p:nvPicPr>
            <p:cNvPr id="9" name="Picture 8" descr="bug-0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89941" y="387517"/>
              <a:ext cx="364117" cy="364117"/>
            </a:xfrm>
            <a:prstGeom prst="rect">
              <a:avLst/>
            </a:prstGeom>
          </p:spPr>
        </p:pic>
      </p:grpSp>
      <p:sp>
        <p:nvSpPr>
          <p:cNvPr id="11" name="Footer Placeholder 4"/>
          <p:cNvSpPr>
            <a:spLocks noGrp="1"/>
          </p:cNvSpPr>
          <p:nvPr>
            <p:ph type="ftr" sz="quarter" idx="11"/>
          </p:nvPr>
        </p:nvSpPr>
        <p:spPr>
          <a:xfrm>
            <a:off x="4165600" y="6230127"/>
            <a:ext cx="3860800" cy="365125"/>
          </a:xfrm>
        </p:spPr>
        <p:txBody>
          <a:bodyPr/>
          <a:lstStyle/>
          <a:p>
            <a:endParaRPr lang="en-US" dirty="0"/>
          </a:p>
        </p:txBody>
      </p:sp>
      <p:sp>
        <p:nvSpPr>
          <p:cNvPr id="12" name="TextBox 11"/>
          <p:cNvSpPr txBox="1"/>
          <p:nvPr/>
        </p:nvSpPr>
        <p:spPr>
          <a:xfrm>
            <a:off x="272043" y="6240645"/>
            <a:ext cx="1521570" cy="266676"/>
          </a:xfrm>
          <a:prstGeom prst="rect">
            <a:avLst/>
          </a:prstGeom>
          <a:noFill/>
        </p:spPr>
        <p:txBody>
          <a:bodyPr wrap="none" rtlCol="0">
            <a:spAutoFit/>
          </a:bodyPr>
          <a:lstStyle/>
          <a:p>
            <a:r>
              <a:rPr lang="en-US" sz="1133" dirty="0" smtClean="0">
                <a:solidFill>
                  <a:srgbClr val="CCCCCC"/>
                </a:solidFill>
                <a:latin typeface="Corbel"/>
              </a:rPr>
              <a:t>©2015 Couchbase Inc.</a:t>
            </a:r>
            <a:endParaRPr lang="en-US" sz="1133" dirty="0">
              <a:solidFill>
                <a:srgbClr val="CCCCCC"/>
              </a:solidFill>
              <a:latin typeface="Corbel"/>
            </a:endParaRPr>
          </a:p>
        </p:txBody>
      </p:sp>
      <p:sp>
        <p:nvSpPr>
          <p:cNvPr id="13" name="Slide Number Placeholder 5"/>
          <p:cNvSpPr txBox="1">
            <a:spLocks/>
          </p:cNvSpPr>
          <p:nvPr/>
        </p:nvSpPr>
        <p:spPr>
          <a:xfrm>
            <a:off x="10966187" y="6240646"/>
            <a:ext cx="987552" cy="365125"/>
          </a:xfrm>
          <a:prstGeom prst="rect">
            <a:avLst/>
          </a:prstGeom>
        </p:spPr>
        <p:txBody>
          <a:bodyPr vert="horz" lIns="121920" tIns="60960" rIns="121920" bIns="60960" rtlCol="0" anchor="ctr"/>
          <a:lstStyle>
            <a:defPPr>
              <a:defRPr lang="en-US"/>
            </a:defPPr>
            <a:lvl1pPr marL="0" algn="r" defTabSz="457200" rtl="0" eaLnBrk="1" latinLnBrk="0" hangingPunct="1">
              <a:defRPr sz="850" kern="1200">
                <a:solidFill>
                  <a:srgbClr val="CCCCCC"/>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25E7766-B4D4-B545-BC12-CA0EFEB1F16F}" type="slidenum">
              <a:rPr lang="en-US" sz="1133" smtClean="0">
                <a:latin typeface="Corbel"/>
              </a:rPr>
              <a:pPr/>
              <a:t>‹#›</a:t>
            </a:fld>
            <a:endParaRPr lang="en-US" sz="1133" dirty="0">
              <a:latin typeface="Corbel"/>
            </a:endParaRPr>
          </a:p>
        </p:txBody>
      </p:sp>
    </p:spTree>
    <p:extLst>
      <p:ext uri="{BB962C8B-B14F-4D97-AF65-F5344CB8AC3E}">
        <p14:creationId xmlns:p14="http://schemas.microsoft.com/office/powerpoint/2010/main" val="1639754960"/>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Section Break (Red)">
    <p:bg>
      <p:bgPr>
        <a:solidFill>
          <a:srgbClr val="E1001F"/>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511553"/>
            <a:ext cx="10363200" cy="1470025"/>
          </a:xfrm>
          <a:effectLst>
            <a:outerShdw blurRad="127000" dir="2700000" algn="tl" rotWithShape="0">
              <a:srgbClr val="000000">
                <a:alpha val="20000"/>
              </a:srgbClr>
            </a:outerShdw>
          </a:effectLst>
        </p:spPr>
        <p:txBody>
          <a:bodyPr/>
          <a:lstStyle>
            <a:lvl1pPr algn="ctr">
              <a:defRPr sz="3867">
                <a:solidFill>
                  <a:schemeClr val="bg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28800" y="4084320"/>
            <a:ext cx="8534400" cy="1536192"/>
          </a:xfrm>
        </p:spPr>
        <p:txBody>
          <a:bodyPr/>
          <a:lstStyle>
            <a:lvl1pPr marL="0" indent="0" algn="ctr">
              <a:buNone/>
              <a:defRPr sz="2667">
                <a:solidFill>
                  <a:srgbClr val="FFFFFF"/>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smtClean="0"/>
              <a:t>Click to edit Master subtitle style</a:t>
            </a:r>
            <a:endParaRPr lang="en-US" dirty="0"/>
          </a:p>
        </p:txBody>
      </p:sp>
      <p:pic>
        <p:nvPicPr>
          <p:cNvPr id="7" name="Picture 6" descr="bug test-0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65827" y="469195"/>
            <a:ext cx="660347" cy="660347"/>
          </a:xfrm>
          <a:prstGeom prst="rect">
            <a:avLst/>
          </a:prstGeom>
          <a:effectLst/>
        </p:spPr>
      </p:pic>
    </p:spTree>
    <p:extLst>
      <p:ext uri="{BB962C8B-B14F-4D97-AF65-F5344CB8AC3E}">
        <p14:creationId xmlns:p14="http://schemas.microsoft.com/office/powerpoint/2010/main" val="703970769"/>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7" name="Footer Placeholder 4"/>
          <p:cNvSpPr>
            <a:spLocks noGrp="1"/>
          </p:cNvSpPr>
          <p:nvPr>
            <p:ph type="ftr" sz="quarter" idx="11"/>
          </p:nvPr>
        </p:nvSpPr>
        <p:spPr>
          <a:xfrm>
            <a:off x="4165600" y="6230127"/>
            <a:ext cx="3860800" cy="365125"/>
          </a:xfrm>
        </p:spPr>
        <p:txBody>
          <a:bodyPr/>
          <a:lstStyle/>
          <a:p>
            <a:endParaRPr lang="en-US" dirty="0"/>
          </a:p>
        </p:txBody>
      </p:sp>
      <p:sp>
        <p:nvSpPr>
          <p:cNvPr id="8" name="TextBox 7"/>
          <p:cNvSpPr txBox="1"/>
          <p:nvPr/>
        </p:nvSpPr>
        <p:spPr>
          <a:xfrm>
            <a:off x="272043" y="6240645"/>
            <a:ext cx="1521570" cy="266676"/>
          </a:xfrm>
          <a:prstGeom prst="rect">
            <a:avLst/>
          </a:prstGeom>
          <a:noFill/>
        </p:spPr>
        <p:txBody>
          <a:bodyPr wrap="none" rtlCol="0">
            <a:spAutoFit/>
          </a:bodyPr>
          <a:lstStyle/>
          <a:p>
            <a:r>
              <a:rPr lang="en-US" sz="1133" dirty="0" smtClean="0">
                <a:solidFill>
                  <a:srgbClr val="CCCCCC"/>
                </a:solidFill>
                <a:latin typeface="Corbel"/>
              </a:rPr>
              <a:t>©2015 Couchbase Inc.</a:t>
            </a:r>
            <a:endParaRPr lang="en-US" sz="1133" dirty="0">
              <a:solidFill>
                <a:srgbClr val="CCCCCC"/>
              </a:solidFill>
              <a:latin typeface="Corbel"/>
            </a:endParaRPr>
          </a:p>
        </p:txBody>
      </p:sp>
      <p:sp>
        <p:nvSpPr>
          <p:cNvPr id="9" name="Slide Number Placeholder 5"/>
          <p:cNvSpPr txBox="1">
            <a:spLocks/>
          </p:cNvSpPr>
          <p:nvPr/>
        </p:nvSpPr>
        <p:spPr>
          <a:xfrm>
            <a:off x="10966187" y="6240646"/>
            <a:ext cx="987552" cy="365125"/>
          </a:xfrm>
          <a:prstGeom prst="rect">
            <a:avLst/>
          </a:prstGeom>
        </p:spPr>
        <p:txBody>
          <a:bodyPr vert="horz" lIns="121920" tIns="60960" rIns="121920" bIns="60960" rtlCol="0" anchor="ctr"/>
          <a:lstStyle>
            <a:defPPr>
              <a:defRPr lang="en-US"/>
            </a:defPPr>
            <a:lvl1pPr marL="0" algn="r" defTabSz="457200" rtl="0" eaLnBrk="1" latinLnBrk="0" hangingPunct="1">
              <a:defRPr sz="850" kern="1200">
                <a:solidFill>
                  <a:srgbClr val="CCCCCC"/>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25E7766-B4D4-B545-BC12-CA0EFEB1F16F}" type="slidenum">
              <a:rPr lang="en-US" sz="1133" smtClean="0">
                <a:latin typeface="Corbel"/>
              </a:rPr>
              <a:pPr/>
              <a:t>‹#›</a:t>
            </a:fld>
            <a:endParaRPr lang="en-US" sz="1133" dirty="0">
              <a:latin typeface="Corbel"/>
            </a:endParaRPr>
          </a:p>
        </p:txBody>
      </p:sp>
    </p:spTree>
    <p:extLst>
      <p:ext uri="{BB962C8B-B14F-4D97-AF65-F5344CB8AC3E}">
        <p14:creationId xmlns:p14="http://schemas.microsoft.com/office/powerpoint/2010/main" val="1149303260"/>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1_Title and Bullets (Dark)">
    <p:spTree>
      <p:nvGrpSpPr>
        <p:cNvPr id="1" name=""/>
        <p:cNvGrpSpPr/>
        <p:nvPr/>
      </p:nvGrpSpPr>
      <p:grpSpPr>
        <a:xfrm>
          <a:off x="0" y="0"/>
          <a:ext cx="0" cy="0"/>
          <a:chOff x="0" y="0"/>
          <a:chExt cx="0" cy="0"/>
        </a:xfrm>
      </p:grpSpPr>
      <p:sp>
        <p:nvSpPr>
          <p:cNvPr id="2" name="Title 1"/>
          <p:cNvSpPr>
            <a:spLocks noGrp="1"/>
          </p:cNvSpPr>
          <p:nvPr>
            <p:ph type="title"/>
          </p:nvPr>
        </p:nvSpPr>
        <p:spPr>
          <a:xfrm>
            <a:off x="264210" y="63113"/>
            <a:ext cx="10664793" cy="716449"/>
          </a:xfrm>
          <a:effectLst/>
        </p:spPr>
        <p:txBody>
          <a:bodyPr anchor="ctr"/>
          <a:lstStyle>
            <a:lvl1pPr>
              <a:lnSpc>
                <a:spcPct val="80000"/>
              </a:lnSpc>
              <a:defRPr sz="3200">
                <a:solidFill>
                  <a:schemeClr val="accent2"/>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609601" y="914400"/>
            <a:ext cx="10676985" cy="4525963"/>
          </a:xfrm>
        </p:spPr>
        <p:txBody>
          <a:bodyPr/>
          <a:lstStyle>
            <a:lvl1pPr marL="304792" indent="-304792">
              <a:lnSpc>
                <a:spcPct val="100000"/>
              </a:lnSpc>
              <a:spcBef>
                <a:spcPts val="0"/>
              </a:spcBef>
              <a:spcAft>
                <a:spcPts val="400"/>
              </a:spcAft>
              <a:buClr>
                <a:schemeClr val="accent1"/>
              </a:buClr>
              <a:buSzPct val="110000"/>
              <a:defRPr sz="2667"/>
            </a:lvl1pPr>
            <a:lvl2pPr marL="609585" indent="-304792">
              <a:lnSpc>
                <a:spcPct val="100000"/>
              </a:lnSpc>
              <a:spcBef>
                <a:spcPts val="0"/>
              </a:spcBef>
              <a:spcAft>
                <a:spcPts val="400"/>
              </a:spcAft>
              <a:buClr>
                <a:schemeClr val="accent1"/>
              </a:buClr>
              <a:buFont typeface="Lucida Grande"/>
              <a:buChar char="–"/>
              <a:defRPr sz="2400" b="0"/>
            </a:lvl2pPr>
            <a:lvl3pPr marL="607469" indent="-300559">
              <a:lnSpc>
                <a:spcPct val="100000"/>
              </a:lnSpc>
              <a:spcBef>
                <a:spcPts val="0"/>
              </a:spcBef>
              <a:spcAft>
                <a:spcPts val="400"/>
              </a:spcAft>
              <a:buClr>
                <a:schemeClr val="accent1"/>
              </a:buClr>
              <a:buFont typeface="Lucida Grande"/>
              <a:buChar char="–"/>
              <a:defRPr sz="2133" b="0"/>
            </a:lvl3pPr>
            <a:lvl4pPr marL="846646" indent="-304792">
              <a:lnSpc>
                <a:spcPct val="100000"/>
              </a:lnSpc>
              <a:spcBef>
                <a:spcPts val="0"/>
              </a:spcBef>
              <a:spcAft>
                <a:spcPts val="400"/>
              </a:spcAft>
              <a:buClr>
                <a:schemeClr val="accent1"/>
              </a:buClr>
              <a:buFont typeface="Arial"/>
              <a:buChar char="•"/>
              <a:defRPr sz="2133" b="0"/>
            </a:lvl4pPr>
            <a:lvl5pPr marL="1151438" indent="-304792">
              <a:lnSpc>
                <a:spcPct val="100000"/>
              </a:lnSpc>
              <a:spcBef>
                <a:spcPts val="0"/>
              </a:spcBef>
              <a:spcAft>
                <a:spcPts val="400"/>
              </a:spcAft>
              <a:buClr>
                <a:schemeClr val="accent1"/>
              </a:buClr>
              <a:buFont typeface="Wingdings" charset="2"/>
              <a:buChar char="§"/>
              <a:defRPr sz="1867" b="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5" name="Footer Placeholder 4"/>
          <p:cNvSpPr>
            <a:spLocks noGrp="1"/>
          </p:cNvSpPr>
          <p:nvPr>
            <p:ph type="ftr" sz="quarter" idx="11"/>
          </p:nvPr>
        </p:nvSpPr>
        <p:spPr>
          <a:xfrm>
            <a:off x="4165600" y="6230127"/>
            <a:ext cx="3860800" cy="365125"/>
          </a:xfrm>
        </p:spPr>
        <p:txBody>
          <a:bodyPr/>
          <a:lstStyle/>
          <a:p>
            <a:endParaRPr lang="en-US" dirty="0"/>
          </a:p>
        </p:txBody>
      </p:sp>
      <p:sp>
        <p:nvSpPr>
          <p:cNvPr id="7" name="TextBox 6"/>
          <p:cNvSpPr txBox="1"/>
          <p:nvPr/>
        </p:nvSpPr>
        <p:spPr>
          <a:xfrm>
            <a:off x="272043" y="6240645"/>
            <a:ext cx="1521570" cy="266676"/>
          </a:xfrm>
          <a:prstGeom prst="rect">
            <a:avLst/>
          </a:prstGeom>
          <a:noFill/>
        </p:spPr>
        <p:txBody>
          <a:bodyPr wrap="none" rtlCol="0">
            <a:spAutoFit/>
          </a:bodyPr>
          <a:lstStyle/>
          <a:p>
            <a:r>
              <a:rPr lang="en-US" sz="1133" dirty="0" smtClean="0">
                <a:solidFill>
                  <a:srgbClr val="CCCCCC"/>
                </a:solidFill>
                <a:latin typeface="Corbel"/>
              </a:rPr>
              <a:t>©2015 Couchbase Inc.</a:t>
            </a:r>
            <a:endParaRPr lang="en-US" sz="1133" dirty="0">
              <a:solidFill>
                <a:srgbClr val="CCCCCC"/>
              </a:solidFill>
              <a:latin typeface="Corbel"/>
            </a:endParaRPr>
          </a:p>
        </p:txBody>
      </p:sp>
      <p:sp>
        <p:nvSpPr>
          <p:cNvPr id="10" name="Slide Number Placeholder 5"/>
          <p:cNvSpPr txBox="1">
            <a:spLocks/>
          </p:cNvSpPr>
          <p:nvPr/>
        </p:nvSpPr>
        <p:spPr>
          <a:xfrm>
            <a:off x="10966187" y="6240646"/>
            <a:ext cx="987552" cy="365125"/>
          </a:xfrm>
          <a:prstGeom prst="rect">
            <a:avLst/>
          </a:prstGeom>
        </p:spPr>
        <p:txBody>
          <a:bodyPr vert="horz" lIns="121920" tIns="60960" rIns="121920" bIns="60960" rtlCol="0" anchor="ctr"/>
          <a:lstStyle>
            <a:defPPr>
              <a:defRPr lang="en-US"/>
            </a:defPPr>
            <a:lvl1pPr marL="0" algn="r" defTabSz="457200" rtl="0" eaLnBrk="1" latinLnBrk="0" hangingPunct="1">
              <a:defRPr sz="850" kern="1200">
                <a:solidFill>
                  <a:srgbClr val="CCCCCC"/>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25E7766-B4D4-B545-BC12-CA0EFEB1F16F}" type="slidenum">
              <a:rPr lang="en-US" sz="1133" smtClean="0">
                <a:latin typeface="Corbel"/>
              </a:rPr>
              <a:pPr/>
              <a:t>‹#›</a:t>
            </a:fld>
            <a:endParaRPr lang="en-US" sz="1133" dirty="0">
              <a:latin typeface="Corbel"/>
            </a:endParaRPr>
          </a:p>
        </p:txBody>
      </p:sp>
      <p:pic>
        <p:nvPicPr>
          <p:cNvPr id="11" name="Picture 10" descr="bug-0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96665" y="222030"/>
            <a:ext cx="316991" cy="316991"/>
          </a:xfrm>
          <a:prstGeom prst="rect">
            <a:avLst/>
          </a:prstGeom>
        </p:spPr>
      </p:pic>
      <p:cxnSp>
        <p:nvCxnSpPr>
          <p:cNvPr id="12" name="Straight Connector 11"/>
          <p:cNvCxnSpPr/>
          <p:nvPr/>
        </p:nvCxnSpPr>
        <p:spPr>
          <a:xfrm>
            <a:off x="381000" y="769580"/>
            <a:ext cx="11432117"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56942786"/>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Title and Bullets, 2 pane (Dark)">
    <p:spTree>
      <p:nvGrpSpPr>
        <p:cNvPr id="1" name=""/>
        <p:cNvGrpSpPr/>
        <p:nvPr/>
      </p:nvGrpSpPr>
      <p:grpSpPr>
        <a:xfrm>
          <a:off x="0" y="0"/>
          <a:ext cx="0" cy="0"/>
          <a:chOff x="0" y="0"/>
          <a:chExt cx="0" cy="0"/>
        </a:xfrm>
      </p:grpSpPr>
      <p:sp>
        <p:nvSpPr>
          <p:cNvPr id="4" name="Rectangle 3"/>
          <p:cNvSpPr/>
          <p:nvPr/>
        </p:nvSpPr>
        <p:spPr>
          <a:xfrm>
            <a:off x="0" y="1"/>
            <a:ext cx="12192000" cy="777409"/>
          </a:xfrm>
          <a:prstGeom prst="rect">
            <a:avLst/>
          </a:prstGeom>
          <a:solidFill>
            <a:srgbClr val="E1001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rgbClr val="E10021"/>
              </a:solidFill>
              <a:latin typeface="Corbel"/>
            </a:endParaRPr>
          </a:p>
        </p:txBody>
      </p:sp>
      <p:pic>
        <p:nvPicPr>
          <p:cNvPr id="9" name="Picture 8"/>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1582400" y="199552"/>
            <a:ext cx="371339" cy="371341"/>
          </a:xfrm>
          <a:prstGeom prst="rect">
            <a:avLst/>
          </a:prstGeom>
          <a:effectLst>
            <a:outerShdw blurRad="127000" dir="5400000" algn="ctr" rotWithShape="0">
              <a:schemeClr val="tx1">
                <a:alpha val="20000"/>
              </a:schemeClr>
            </a:outerShdw>
          </a:effectLst>
        </p:spPr>
      </p:pic>
      <p:sp>
        <p:nvSpPr>
          <p:cNvPr id="2" name="Title 1"/>
          <p:cNvSpPr>
            <a:spLocks noGrp="1"/>
          </p:cNvSpPr>
          <p:nvPr>
            <p:ph type="title"/>
          </p:nvPr>
        </p:nvSpPr>
        <p:spPr>
          <a:xfrm>
            <a:off x="621793" y="24385"/>
            <a:ext cx="10664793" cy="716449"/>
          </a:xfrm>
          <a:effectLst>
            <a:outerShdw blurRad="127000" dir="2700000" algn="tl" rotWithShape="0">
              <a:srgbClr val="000000">
                <a:alpha val="20000"/>
              </a:srgbClr>
            </a:outerShdw>
          </a:effectLst>
        </p:spPr>
        <p:txBody>
          <a:bodyPr/>
          <a:lstStyle>
            <a:lvl1pPr>
              <a:lnSpc>
                <a:spcPct val="80000"/>
              </a:lnSpc>
              <a:defRPr>
                <a:solidFill>
                  <a:schemeClr val="bg1"/>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609601" y="914400"/>
            <a:ext cx="5580276" cy="5351672"/>
          </a:xfrm>
        </p:spPr>
        <p:txBody>
          <a:bodyPr/>
          <a:lstStyle>
            <a:lvl1pPr marL="380990" indent="-380990">
              <a:lnSpc>
                <a:spcPct val="90000"/>
              </a:lnSpc>
              <a:spcBef>
                <a:spcPts val="0"/>
              </a:spcBef>
              <a:spcAft>
                <a:spcPts val="1200"/>
              </a:spcAft>
              <a:buSzPct val="110000"/>
              <a:buFont typeface="Arial"/>
              <a:buChar char="•"/>
              <a:defRPr sz="1867"/>
            </a:lvl1pPr>
            <a:lvl2pPr marL="607469" indent="-300559">
              <a:lnSpc>
                <a:spcPct val="90000"/>
              </a:lnSpc>
              <a:spcBef>
                <a:spcPts val="0"/>
              </a:spcBef>
              <a:spcAft>
                <a:spcPts val="1200"/>
              </a:spcAft>
              <a:defRPr sz="1600">
                <a:solidFill>
                  <a:srgbClr val="FF0000"/>
                </a:solidFill>
              </a:defRPr>
            </a:lvl2pPr>
            <a:lvl3pPr marL="607469" indent="-300559">
              <a:lnSpc>
                <a:spcPct val="100000"/>
              </a:lnSpc>
              <a:spcBef>
                <a:spcPts val="0"/>
              </a:spcBef>
              <a:spcAft>
                <a:spcPts val="400"/>
              </a:spcAft>
              <a:defRPr sz="2133"/>
            </a:lvl3pPr>
            <a:lvl4pPr marL="607469" indent="-300559">
              <a:lnSpc>
                <a:spcPct val="100000"/>
              </a:lnSpc>
              <a:spcBef>
                <a:spcPts val="0"/>
              </a:spcBef>
              <a:spcAft>
                <a:spcPts val="400"/>
              </a:spcAft>
              <a:defRPr/>
            </a:lvl4pPr>
            <a:lvl5pPr marL="607469" indent="-300559">
              <a:lnSpc>
                <a:spcPct val="90000"/>
              </a:lnSpc>
              <a:spcBef>
                <a:spcPts val="0"/>
              </a:spcBef>
              <a:spcAft>
                <a:spcPts val="1200"/>
              </a:spcAft>
              <a:defRPr sz="1600"/>
            </a:lvl5pPr>
          </a:lstStyle>
          <a:p>
            <a:pPr lvl="0"/>
            <a:r>
              <a:rPr lang="en-US" smtClean="0"/>
              <a:t>Click to edit Master text styles</a:t>
            </a:r>
          </a:p>
          <a:p>
            <a:pPr lvl="1"/>
            <a:r>
              <a:rPr lang="en-US" smtClean="0"/>
              <a:t>Second level</a:t>
            </a:r>
          </a:p>
          <a:p>
            <a:pPr lvl="2"/>
            <a:r>
              <a:rPr lang="en-US" smtClean="0"/>
              <a:t>Third level</a:t>
            </a:r>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7" name="TextBox 6"/>
          <p:cNvSpPr txBox="1"/>
          <p:nvPr/>
        </p:nvSpPr>
        <p:spPr>
          <a:xfrm>
            <a:off x="219456" y="6356351"/>
            <a:ext cx="1526380" cy="266676"/>
          </a:xfrm>
          <a:prstGeom prst="rect">
            <a:avLst/>
          </a:prstGeom>
          <a:noFill/>
        </p:spPr>
        <p:txBody>
          <a:bodyPr wrap="none" rtlCol="0">
            <a:spAutoFit/>
          </a:bodyPr>
          <a:lstStyle/>
          <a:p>
            <a:r>
              <a:rPr lang="en-US" sz="1133" dirty="0" smtClean="0">
                <a:solidFill>
                  <a:srgbClr val="CCCCCC"/>
                </a:solidFill>
                <a:latin typeface="Corbel"/>
              </a:rPr>
              <a:t>©2014 Couchbase Inc.</a:t>
            </a:r>
            <a:endParaRPr lang="en-US" sz="1133" dirty="0">
              <a:solidFill>
                <a:srgbClr val="CCCCCC"/>
              </a:solidFill>
              <a:latin typeface="Corbel"/>
            </a:endParaRPr>
          </a:p>
        </p:txBody>
      </p:sp>
      <p:sp>
        <p:nvSpPr>
          <p:cNvPr id="11" name="Content Placeholder 2"/>
          <p:cNvSpPr>
            <a:spLocks noGrp="1"/>
          </p:cNvSpPr>
          <p:nvPr>
            <p:ph idx="13"/>
          </p:nvPr>
        </p:nvSpPr>
        <p:spPr>
          <a:xfrm>
            <a:off x="6278271" y="914400"/>
            <a:ext cx="5580276" cy="5351672"/>
          </a:xfrm>
        </p:spPr>
        <p:txBody>
          <a:bodyPr/>
          <a:lstStyle>
            <a:lvl1pPr marL="380990" indent="-380990">
              <a:lnSpc>
                <a:spcPct val="90000"/>
              </a:lnSpc>
              <a:spcBef>
                <a:spcPts val="0"/>
              </a:spcBef>
              <a:spcAft>
                <a:spcPts val="1200"/>
              </a:spcAft>
              <a:buSzPct val="110000"/>
              <a:buFont typeface="Arial"/>
              <a:buChar char="•"/>
              <a:defRPr sz="1867"/>
            </a:lvl1pPr>
            <a:lvl2pPr marL="607469" indent="-300559">
              <a:lnSpc>
                <a:spcPct val="90000"/>
              </a:lnSpc>
              <a:spcBef>
                <a:spcPts val="0"/>
              </a:spcBef>
              <a:spcAft>
                <a:spcPts val="1200"/>
              </a:spcAft>
              <a:defRPr sz="1600">
                <a:solidFill>
                  <a:srgbClr val="FF0000"/>
                </a:solidFill>
              </a:defRPr>
            </a:lvl2pPr>
            <a:lvl3pPr marL="607469" indent="-300559">
              <a:lnSpc>
                <a:spcPct val="100000"/>
              </a:lnSpc>
              <a:spcBef>
                <a:spcPts val="0"/>
              </a:spcBef>
              <a:spcAft>
                <a:spcPts val="400"/>
              </a:spcAft>
              <a:defRPr sz="2133"/>
            </a:lvl3pPr>
            <a:lvl4pPr marL="607469" indent="-300559">
              <a:lnSpc>
                <a:spcPct val="100000"/>
              </a:lnSpc>
              <a:spcBef>
                <a:spcPts val="0"/>
              </a:spcBef>
              <a:spcAft>
                <a:spcPts val="400"/>
              </a:spcAft>
              <a:defRPr/>
            </a:lvl4pPr>
            <a:lvl5pPr marL="607469" indent="-300559">
              <a:lnSpc>
                <a:spcPct val="90000"/>
              </a:lnSpc>
              <a:spcBef>
                <a:spcPts val="0"/>
              </a:spcBef>
              <a:spcAft>
                <a:spcPts val="1200"/>
              </a:spcAft>
              <a:defRPr sz="1600"/>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871969702"/>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ppt_-0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914400" y="2130426"/>
            <a:ext cx="10363200" cy="1470025"/>
          </a:xfrm>
        </p:spPr>
        <p:txBody>
          <a:bodyPr/>
          <a:lstStyle>
            <a:lvl1pPr>
              <a:defRPr b="0" i="0">
                <a:solidFill>
                  <a:schemeClr val="accent1"/>
                </a:solidFill>
                <a:latin typeface="KievitOT-Medium"/>
                <a:cs typeface="KievitOT-Medium"/>
              </a:defRPr>
            </a:lvl1pPr>
          </a:lstStyle>
          <a:p>
            <a:r>
              <a:rPr lang="en-US" smtClean="0"/>
              <a:t>Click to edit Master title style</a:t>
            </a:r>
            <a:endParaRPr lang="en-US" dirty="0"/>
          </a:p>
        </p:txBody>
      </p:sp>
      <p:sp>
        <p:nvSpPr>
          <p:cNvPr id="3" name="Subtitle 2"/>
          <p:cNvSpPr>
            <a:spLocks noGrp="1"/>
          </p:cNvSpPr>
          <p:nvPr>
            <p:ph type="subTitle" idx="1"/>
          </p:nvPr>
        </p:nvSpPr>
        <p:spPr>
          <a:xfrm>
            <a:off x="1828800" y="3886200"/>
            <a:ext cx="8534400" cy="1752600"/>
          </a:xfrm>
        </p:spPr>
        <p:txBody>
          <a:bodyPr/>
          <a:lstStyle>
            <a:lvl1pPr marL="0" indent="0" algn="ctr">
              <a:buNone/>
              <a:defRPr b="0" i="0">
                <a:solidFill>
                  <a:schemeClr val="tx1"/>
                </a:solidFill>
                <a:latin typeface="KievitOT-Medium"/>
                <a:cs typeface="KievitOT-Medium"/>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15483796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8" name="Picture 7" descr="ppt_-0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397940" y="168800"/>
            <a:ext cx="10972800" cy="426541"/>
          </a:xfrm>
        </p:spPr>
        <p:txBody>
          <a:bodyPr lIns="0">
            <a:noAutofit/>
          </a:bodyPr>
          <a:lstStyle>
            <a:lvl1pPr algn="l">
              <a:defRPr sz="1867" b="0" i="0">
                <a:solidFill>
                  <a:srgbClr val="CC2A2E"/>
                </a:solidFill>
                <a:latin typeface="KievitOT-Medium"/>
                <a:cs typeface="KievitOT-Medium"/>
              </a:defRPr>
            </a:lvl1pPr>
          </a:lstStyle>
          <a:p>
            <a:r>
              <a:rPr lang="en-US" smtClean="0"/>
              <a:t>Click to edit Master title style</a:t>
            </a:r>
            <a:endParaRPr lang="en-US" dirty="0"/>
          </a:p>
        </p:txBody>
      </p:sp>
      <p:sp>
        <p:nvSpPr>
          <p:cNvPr id="3" name="Content Placeholder 2"/>
          <p:cNvSpPr>
            <a:spLocks noGrp="1"/>
          </p:cNvSpPr>
          <p:nvPr>
            <p:ph idx="1"/>
          </p:nvPr>
        </p:nvSpPr>
        <p:spPr>
          <a:xfrm>
            <a:off x="609600" y="1058385"/>
            <a:ext cx="10972800" cy="5067780"/>
          </a:xfrm>
        </p:spPr>
        <p:txBody>
          <a:bodyPr>
            <a:normAutofit/>
          </a:bodyPr>
          <a:lstStyle>
            <a:lvl1pPr marL="0" indent="0">
              <a:buNone/>
              <a:defRPr sz="2667" b="0" i="0">
                <a:latin typeface="KievitOT-Light"/>
                <a:cs typeface="KievitOT-Light"/>
              </a:defRPr>
            </a:lvl1pPr>
            <a:lvl2pPr marL="990575" indent="-380990">
              <a:buFont typeface="Arial"/>
              <a:buChar char="•"/>
              <a:defRPr sz="2667" b="0" i="0">
                <a:latin typeface="KievitOT-Light"/>
                <a:cs typeface="KievitOT-Light"/>
              </a:defRPr>
            </a:lvl2pPr>
            <a:lvl3pPr marL="1523962" indent="-304792">
              <a:buFont typeface="Lucida Grande"/>
              <a:buChar char="–"/>
              <a:defRPr sz="2667" b="0" i="0">
                <a:latin typeface="KievitOT-Light"/>
                <a:cs typeface="KievitOT-Light"/>
              </a:defRPr>
            </a:lvl3pPr>
            <a:lvl4pPr marL="2133547" indent="-304792">
              <a:buFont typeface="Wingdings" charset="2"/>
              <a:buChar char="§"/>
              <a:defRPr sz="2667" b="0" i="0">
                <a:latin typeface="KievitOT-Light"/>
                <a:cs typeface="KievitOT-Light"/>
              </a:defRPr>
            </a:lvl4pPr>
            <a:lvl5pPr>
              <a:defRPr sz="2667" b="0" i="0">
                <a:latin typeface="KievitOT-Light"/>
                <a:cs typeface="KievitOT-Ligh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5889720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28898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2_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264210" y="63113"/>
            <a:ext cx="10664793" cy="716449"/>
          </a:xfrm>
          <a:effectLst/>
        </p:spPr>
        <p:txBody>
          <a:bodyPr anchor="ctr"/>
          <a:lstStyle>
            <a:lvl1pPr>
              <a:lnSpc>
                <a:spcPct val="80000"/>
              </a:lnSpc>
              <a:defRPr sz="3200">
                <a:solidFill>
                  <a:schemeClr val="accent2"/>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609601" y="914400"/>
            <a:ext cx="10676985" cy="4525963"/>
          </a:xfrm>
        </p:spPr>
        <p:txBody>
          <a:bodyPr/>
          <a:lstStyle>
            <a:lvl1pPr marL="0" indent="0">
              <a:lnSpc>
                <a:spcPct val="100000"/>
              </a:lnSpc>
              <a:spcBef>
                <a:spcPts val="0"/>
              </a:spcBef>
              <a:spcAft>
                <a:spcPts val="400"/>
              </a:spcAft>
              <a:buClr>
                <a:schemeClr val="accent1"/>
              </a:buClr>
              <a:buSzPct val="110000"/>
              <a:buNone/>
              <a:defRPr sz="2667" b="0"/>
            </a:lvl1pPr>
            <a:lvl2pPr marL="306910" indent="0">
              <a:lnSpc>
                <a:spcPct val="100000"/>
              </a:lnSpc>
              <a:spcBef>
                <a:spcPts val="0"/>
              </a:spcBef>
              <a:spcAft>
                <a:spcPts val="400"/>
              </a:spcAft>
              <a:buClr>
                <a:schemeClr val="accent1"/>
              </a:buClr>
              <a:buNone/>
              <a:defRPr sz="2133" b="0"/>
            </a:lvl2pPr>
            <a:lvl3pPr marL="306910" indent="0">
              <a:lnSpc>
                <a:spcPct val="100000"/>
              </a:lnSpc>
              <a:spcBef>
                <a:spcPts val="0"/>
              </a:spcBef>
              <a:spcAft>
                <a:spcPts val="400"/>
              </a:spcAft>
              <a:buClr>
                <a:schemeClr val="accent1"/>
              </a:buClr>
              <a:buNone/>
              <a:defRPr sz="2133" b="0"/>
            </a:lvl3pPr>
            <a:lvl4pPr marL="306910" indent="0">
              <a:lnSpc>
                <a:spcPct val="100000"/>
              </a:lnSpc>
              <a:spcBef>
                <a:spcPts val="0"/>
              </a:spcBef>
              <a:spcAft>
                <a:spcPts val="400"/>
              </a:spcAft>
              <a:buClr>
                <a:schemeClr val="accent1"/>
              </a:buClr>
              <a:buNone/>
              <a:defRPr sz="2133" b="0"/>
            </a:lvl4pPr>
            <a:lvl5pPr marL="306910" indent="0">
              <a:lnSpc>
                <a:spcPct val="100000"/>
              </a:lnSpc>
              <a:spcBef>
                <a:spcPts val="0"/>
              </a:spcBef>
              <a:spcAft>
                <a:spcPts val="400"/>
              </a:spcAft>
              <a:buClr>
                <a:schemeClr val="accent1"/>
              </a:buClr>
              <a:buNone/>
              <a:defRPr sz="2133" b="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11"/>
          </p:nvPr>
        </p:nvSpPr>
        <p:spPr>
          <a:xfrm>
            <a:off x="4165600" y="6230127"/>
            <a:ext cx="3860800" cy="365125"/>
          </a:xfrm>
        </p:spPr>
        <p:txBody>
          <a:bodyPr/>
          <a:lstStyle/>
          <a:p>
            <a:endParaRPr lang="en-US" dirty="0"/>
          </a:p>
        </p:txBody>
      </p:sp>
      <p:sp>
        <p:nvSpPr>
          <p:cNvPr id="7" name="TextBox 6"/>
          <p:cNvSpPr txBox="1"/>
          <p:nvPr/>
        </p:nvSpPr>
        <p:spPr>
          <a:xfrm>
            <a:off x="272043" y="6240645"/>
            <a:ext cx="1521570" cy="266676"/>
          </a:xfrm>
          <a:prstGeom prst="rect">
            <a:avLst/>
          </a:prstGeom>
          <a:noFill/>
        </p:spPr>
        <p:txBody>
          <a:bodyPr wrap="none" rtlCol="0">
            <a:spAutoFit/>
          </a:bodyPr>
          <a:lstStyle/>
          <a:p>
            <a:r>
              <a:rPr lang="en-US" sz="1133" dirty="0" smtClean="0">
                <a:solidFill>
                  <a:srgbClr val="CCCCCC"/>
                </a:solidFill>
                <a:latin typeface="Corbel"/>
              </a:rPr>
              <a:t>©2015 Couchbase Inc.</a:t>
            </a:r>
            <a:endParaRPr lang="en-US" sz="1133" dirty="0">
              <a:solidFill>
                <a:srgbClr val="CCCCCC"/>
              </a:solidFill>
              <a:latin typeface="Corbel"/>
            </a:endParaRPr>
          </a:p>
        </p:txBody>
      </p:sp>
      <p:sp>
        <p:nvSpPr>
          <p:cNvPr id="10" name="Slide Number Placeholder 5"/>
          <p:cNvSpPr txBox="1">
            <a:spLocks/>
          </p:cNvSpPr>
          <p:nvPr/>
        </p:nvSpPr>
        <p:spPr>
          <a:xfrm>
            <a:off x="10966187" y="6240646"/>
            <a:ext cx="987552" cy="365125"/>
          </a:xfrm>
          <a:prstGeom prst="rect">
            <a:avLst/>
          </a:prstGeom>
        </p:spPr>
        <p:txBody>
          <a:bodyPr vert="horz" lIns="121920" tIns="60960" rIns="121920" bIns="60960" rtlCol="0" anchor="ctr"/>
          <a:lstStyle>
            <a:defPPr>
              <a:defRPr lang="en-US"/>
            </a:defPPr>
            <a:lvl1pPr marL="0" algn="r" defTabSz="457200" rtl="0" eaLnBrk="1" latinLnBrk="0" hangingPunct="1">
              <a:defRPr sz="850" kern="1200">
                <a:solidFill>
                  <a:srgbClr val="CCCCCC"/>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25E7766-B4D4-B545-BC12-CA0EFEB1F16F}" type="slidenum">
              <a:rPr lang="en-US" sz="1133" smtClean="0">
                <a:latin typeface="Corbel"/>
              </a:rPr>
              <a:pPr/>
              <a:t>‹#›</a:t>
            </a:fld>
            <a:endParaRPr lang="en-US" sz="1133" dirty="0">
              <a:latin typeface="Corbel"/>
            </a:endParaRPr>
          </a:p>
        </p:txBody>
      </p:sp>
      <p:pic>
        <p:nvPicPr>
          <p:cNvPr id="11" name="Picture 10" descr="bug-0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96665" y="222030"/>
            <a:ext cx="316991" cy="316991"/>
          </a:xfrm>
          <a:prstGeom prst="rect">
            <a:avLst/>
          </a:prstGeom>
        </p:spPr>
      </p:pic>
      <p:cxnSp>
        <p:nvCxnSpPr>
          <p:cNvPr id="12" name="Straight Connector 11"/>
          <p:cNvCxnSpPr/>
          <p:nvPr/>
        </p:nvCxnSpPr>
        <p:spPr>
          <a:xfrm>
            <a:off x="381000" y="769580"/>
            <a:ext cx="11432117"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20464364"/>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3_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4210" y="63113"/>
            <a:ext cx="10664793" cy="716449"/>
          </a:xfrm>
          <a:effectLst/>
        </p:spPr>
        <p:txBody>
          <a:bodyPr anchor="ctr"/>
          <a:lstStyle>
            <a:lvl1pPr>
              <a:lnSpc>
                <a:spcPct val="80000"/>
              </a:lnSpc>
              <a:defRPr sz="3200">
                <a:solidFill>
                  <a:schemeClr val="accent2"/>
                </a:solidFill>
              </a:defRPr>
            </a:lvl1pPr>
          </a:lstStyle>
          <a:p>
            <a:r>
              <a:rPr lang="en-US" smtClean="0"/>
              <a:t>Click to edit Master title style</a:t>
            </a:r>
            <a:endParaRPr lang="en-US" dirty="0"/>
          </a:p>
        </p:txBody>
      </p:sp>
      <p:sp>
        <p:nvSpPr>
          <p:cNvPr id="5" name="Footer Placeholder 4"/>
          <p:cNvSpPr>
            <a:spLocks noGrp="1"/>
          </p:cNvSpPr>
          <p:nvPr>
            <p:ph type="ftr" sz="quarter" idx="11"/>
          </p:nvPr>
        </p:nvSpPr>
        <p:spPr>
          <a:xfrm>
            <a:off x="4165600" y="6230127"/>
            <a:ext cx="3860800" cy="365125"/>
          </a:xfrm>
        </p:spPr>
        <p:txBody>
          <a:bodyPr/>
          <a:lstStyle/>
          <a:p>
            <a:endParaRPr lang="en-US" dirty="0"/>
          </a:p>
        </p:txBody>
      </p:sp>
      <p:sp>
        <p:nvSpPr>
          <p:cNvPr id="7" name="TextBox 6"/>
          <p:cNvSpPr txBox="1"/>
          <p:nvPr/>
        </p:nvSpPr>
        <p:spPr>
          <a:xfrm>
            <a:off x="272043" y="6240645"/>
            <a:ext cx="1521570" cy="266676"/>
          </a:xfrm>
          <a:prstGeom prst="rect">
            <a:avLst/>
          </a:prstGeom>
          <a:noFill/>
        </p:spPr>
        <p:txBody>
          <a:bodyPr wrap="none" rtlCol="0">
            <a:spAutoFit/>
          </a:bodyPr>
          <a:lstStyle/>
          <a:p>
            <a:r>
              <a:rPr lang="en-US" sz="1133" dirty="0" smtClean="0">
                <a:solidFill>
                  <a:srgbClr val="CCCCCC"/>
                </a:solidFill>
                <a:latin typeface="Corbel"/>
              </a:rPr>
              <a:t>©2015 Couchbase Inc.</a:t>
            </a:r>
            <a:endParaRPr lang="en-US" sz="1133" dirty="0">
              <a:solidFill>
                <a:srgbClr val="CCCCCC"/>
              </a:solidFill>
              <a:latin typeface="Corbel"/>
            </a:endParaRPr>
          </a:p>
        </p:txBody>
      </p:sp>
      <p:sp>
        <p:nvSpPr>
          <p:cNvPr id="10" name="Slide Number Placeholder 5"/>
          <p:cNvSpPr txBox="1">
            <a:spLocks/>
          </p:cNvSpPr>
          <p:nvPr/>
        </p:nvSpPr>
        <p:spPr>
          <a:xfrm>
            <a:off x="10966187" y="6240646"/>
            <a:ext cx="987552" cy="365125"/>
          </a:xfrm>
          <a:prstGeom prst="rect">
            <a:avLst/>
          </a:prstGeom>
        </p:spPr>
        <p:txBody>
          <a:bodyPr vert="horz" lIns="121920" tIns="60960" rIns="121920" bIns="60960" rtlCol="0" anchor="ctr"/>
          <a:lstStyle>
            <a:defPPr>
              <a:defRPr lang="en-US"/>
            </a:defPPr>
            <a:lvl1pPr marL="0" algn="r" defTabSz="457200" rtl="0" eaLnBrk="1" latinLnBrk="0" hangingPunct="1">
              <a:defRPr sz="850" kern="1200">
                <a:solidFill>
                  <a:srgbClr val="CCCCCC"/>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25E7766-B4D4-B545-BC12-CA0EFEB1F16F}" type="slidenum">
              <a:rPr lang="en-US" sz="1133" smtClean="0">
                <a:latin typeface="Corbel"/>
              </a:rPr>
              <a:pPr/>
              <a:t>‹#›</a:t>
            </a:fld>
            <a:endParaRPr lang="en-US" sz="1133" dirty="0">
              <a:latin typeface="Corbel"/>
            </a:endParaRPr>
          </a:p>
        </p:txBody>
      </p:sp>
      <p:pic>
        <p:nvPicPr>
          <p:cNvPr id="11" name="Picture 10" descr="bug-0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96665" y="222030"/>
            <a:ext cx="316991" cy="316991"/>
          </a:xfrm>
          <a:prstGeom prst="rect">
            <a:avLst/>
          </a:prstGeom>
        </p:spPr>
      </p:pic>
      <p:cxnSp>
        <p:nvCxnSpPr>
          <p:cNvPr id="12" name="Straight Connector 11"/>
          <p:cNvCxnSpPr/>
          <p:nvPr/>
        </p:nvCxnSpPr>
        <p:spPr>
          <a:xfrm>
            <a:off x="381000" y="769580"/>
            <a:ext cx="11432117"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8862049"/>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ection Break (Blu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489273"/>
            <a:ext cx="10363200" cy="1470025"/>
          </a:xfrm>
          <a:effectLst/>
        </p:spPr>
        <p:txBody>
          <a:bodyPr anchor="ctr"/>
          <a:lstStyle>
            <a:lvl1pPr algn="ctr">
              <a:defRPr sz="3867">
                <a:solidFill>
                  <a:srgbClr val="E10021"/>
                </a:solidFill>
              </a:defRPr>
            </a:lvl1pPr>
          </a:lstStyle>
          <a:p>
            <a:r>
              <a:rPr lang="en-US" smtClean="0"/>
              <a:t>Click to edit Master title style</a:t>
            </a:r>
            <a:endParaRPr lang="en-US" dirty="0"/>
          </a:p>
        </p:txBody>
      </p:sp>
      <p:grpSp>
        <p:nvGrpSpPr>
          <p:cNvPr id="5" name="Group 4"/>
          <p:cNvGrpSpPr/>
          <p:nvPr/>
        </p:nvGrpSpPr>
        <p:grpSpPr>
          <a:xfrm>
            <a:off x="400243" y="516690"/>
            <a:ext cx="11391515" cy="485489"/>
            <a:chOff x="300182" y="387517"/>
            <a:chExt cx="8543636" cy="364117"/>
          </a:xfrm>
        </p:grpSpPr>
        <p:cxnSp>
          <p:nvCxnSpPr>
            <p:cNvPr id="6" name="Straight Connector 5"/>
            <p:cNvCxnSpPr/>
            <p:nvPr/>
          </p:nvCxnSpPr>
          <p:spPr>
            <a:xfrm flipH="1">
              <a:off x="300182" y="569575"/>
              <a:ext cx="4064000"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flipH="1">
              <a:off x="4779818" y="569575"/>
              <a:ext cx="4064000"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pic>
          <p:nvPicPr>
            <p:cNvPr id="9" name="Picture 8" descr="bug-0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89941" y="387517"/>
              <a:ext cx="364117" cy="364117"/>
            </a:xfrm>
            <a:prstGeom prst="rect">
              <a:avLst/>
            </a:prstGeom>
          </p:spPr>
        </p:pic>
      </p:grpSp>
      <p:sp>
        <p:nvSpPr>
          <p:cNvPr id="11" name="Footer Placeholder 4"/>
          <p:cNvSpPr>
            <a:spLocks noGrp="1"/>
          </p:cNvSpPr>
          <p:nvPr>
            <p:ph type="ftr" sz="quarter" idx="11"/>
          </p:nvPr>
        </p:nvSpPr>
        <p:spPr>
          <a:xfrm>
            <a:off x="4165600" y="6230127"/>
            <a:ext cx="3860800" cy="365125"/>
          </a:xfrm>
        </p:spPr>
        <p:txBody>
          <a:bodyPr/>
          <a:lstStyle/>
          <a:p>
            <a:endParaRPr lang="en-US" dirty="0"/>
          </a:p>
        </p:txBody>
      </p:sp>
      <p:sp>
        <p:nvSpPr>
          <p:cNvPr id="12" name="TextBox 11"/>
          <p:cNvSpPr txBox="1"/>
          <p:nvPr/>
        </p:nvSpPr>
        <p:spPr>
          <a:xfrm>
            <a:off x="272043" y="6240645"/>
            <a:ext cx="1521570" cy="266676"/>
          </a:xfrm>
          <a:prstGeom prst="rect">
            <a:avLst/>
          </a:prstGeom>
          <a:noFill/>
        </p:spPr>
        <p:txBody>
          <a:bodyPr wrap="none" rtlCol="0">
            <a:spAutoFit/>
          </a:bodyPr>
          <a:lstStyle/>
          <a:p>
            <a:r>
              <a:rPr lang="en-US" sz="1133" dirty="0" smtClean="0">
                <a:solidFill>
                  <a:srgbClr val="CCCCCC"/>
                </a:solidFill>
                <a:latin typeface="Corbel"/>
              </a:rPr>
              <a:t>©2015 Couchbase Inc.</a:t>
            </a:r>
            <a:endParaRPr lang="en-US" sz="1133" dirty="0">
              <a:solidFill>
                <a:srgbClr val="CCCCCC"/>
              </a:solidFill>
              <a:latin typeface="Corbel"/>
            </a:endParaRPr>
          </a:p>
        </p:txBody>
      </p:sp>
      <p:sp>
        <p:nvSpPr>
          <p:cNvPr id="13" name="Slide Number Placeholder 5"/>
          <p:cNvSpPr txBox="1">
            <a:spLocks/>
          </p:cNvSpPr>
          <p:nvPr/>
        </p:nvSpPr>
        <p:spPr>
          <a:xfrm>
            <a:off x="10966187" y="6240646"/>
            <a:ext cx="987552" cy="365125"/>
          </a:xfrm>
          <a:prstGeom prst="rect">
            <a:avLst/>
          </a:prstGeom>
        </p:spPr>
        <p:txBody>
          <a:bodyPr vert="horz" lIns="121920" tIns="60960" rIns="121920" bIns="60960" rtlCol="0" anchor="ctr"/>
          <a:lstStyle>
            <a:defPPr>
              <a:defRPr lang="en-US"/>
            </a:defPPr>
            <a:lvl1pPr marL="0" algn="r" defTabSz="457200" rtl="0" eaLnBrk="1" latinLnBrk="0" hangingPunct="1">
              <a:defRPr sz="850" kern="1200">
                <a:solidFill>
                  <a:srgbClr val="CCCCCC"/>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25E7766-B4D4-B545-BC12-CA0EFEB1F16F}" type="slidenum">
              <a:rPr lang="en-US" sz="1133" smtClean="0">
                <a:latin typeface="Corbel"/>
              </a:rPr>
              <a:pPr/>
              <a:t>‹#›</a:t>
            </a:fld>
            <a:endParaRPr lang="en-US" sz="1133" dirty="0">
              <a:latin typeface="Corbel"/>
            </a:endParaRPr>
          </a:p>
        </p:txBody>
      </p:sp>
    </p:spTree>
    <p:extLst>
      <p:ext uri="{BB962C8B-B14F-4D97-AF65-F5344CB8AC3E}">
        <p14:creationId xmlns:p14="http://schemas.microsoft.com/office/powerpoint/2010/main" val="1238559856"/>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Section Break (Red)">
    <p:bg>
      <p:bgPr>
        <a:solidFill>
          <a:srgbClr val="E1001F"/>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511553"/>
            <a:ext cx="10363200" cy="1470025"/>
          </a:xfrm>
          <a:effectLst>
            <a:outerShdw blurRad="127000" dir="2700000" algn="tl" rotWithShape="0">
              <a:srgbClr val="000000">
                <a:alpha val="20000"/>
              </a:srgbClr>
            </a:outerShdw>
          </a:effectLst>
        </p:spPr>
        <p:txBody>
          <a:bodyPr/>
          <a:lstStyle>
            <a:lvl1pPr algn="ctr">
              <a:defRPr sz="3867">
                <a:solidFill>
                  <a:schemeClr val="bg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28800" y="4084320"/>
            <a:ext cx="8534400" cy="1536192"/>
          </a:xfrm>
        </p:spPr>
        <p:txBody>
          <a:bodyPr/>
          <a:lstStyle>
            <a:lvl1pPr marL="0" indent="0" algn="ctr">
              <a:buNone/>
              <a:defRPr sz="2667">
                <a:solidFill>
                  <a:srgbClr val="FFFFFF"/>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smtClean="0"/>
              <a:t>Click to edit Master subtitle style</a:t>
            </a:r>
            <a:endParaRPr lang="en-US" dirty="0"/>
          </a:p>
        </p:txBody>
      </p:sp>
      <p:pic>
        <p:nvPicPr>
          <p:cNvPr id="7" name="Picture 6" descr="bug test-0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65827" y="469195"/>
            <a:ext cx="660347" cy="660347"/>
          </a:xfrm>
          <a:prstGeom prst="rect">
            <a:avLst/>
          </a:prstGeom>
          <a:effectLst/>
        </p:spPr>
      </p:pic>
    </p:spTree>
    <p:extLst>
      <p:ext uri="{BB962C8B-B14F-4D97-AF65-F5344CB8AC3E}">
        <p14:creationId xmlns:p14="http://schemas.microsoft.com/office/powerpoint/2010/main" val="916509421"/>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7" name="Footer Placeholder 4"/>
          <p:cNvSpPr>
            <a:spLocks noGrp="1"/>
          </p:cNvSpPr>
          <p:nvPr>
            <p:ph type="ftr" sz="quarter" idx="11"/>
          </p:nvPr>
        </p:nvSpPr>
        <p:spPr>
          <a:xfrm>
            <a:off x="4165600" y="6230127"/>
            <a:ext cx="3860800" cy="365125"/>
          </a:xfrm>
        </p:spPr>
        <p:txBody>
          <a:bodyPr/>
          <a:lstStyle/>
          <a:p>
            <a:endParaRPr lang="en-US" dirty="0"/>
          </a:p>
        </p:txBody>
      </p:sp>
      <p:sp>
        <p:nvSpPr>
          <p:cNvPr id="8" name="TextBox 7"/>
          <p:cNvSpPr txBox="1"/>
          <p:nvPr/>
        </p:nvSpPr>
        <p:spPr>
          <a:xfrm>
            <a:off x="272043" y="6240645"/>
            <a:ext cx="1521570" cy="266676"/>
          </a:xfrm>
          <a:prstGeom prst="rect">
            <a:avLst/>
          </a:prstGeom>
          <a:noFill/>
        </p:spPr>
        <p:txBody>
          <a:bodyPr wrap="none" rtlCol="0">
            <a:spAutoFit/>
          </a:bodyPr>
          <a:lstStyle/>
          <a:p>
            <a:r>
              <a:rPr lang="en-US" sz="1133" dirty="0" smtClean="0">
                <a:solidFill>
                  <a:srgbClr val="CCCCCC"/>
                </a:solidFill>
                <a:latin typeface="Corbel"/>
              </a:rPr>
              <a:t>©2015 Couchbase Inc.</a:t>
            </a:r>
            <a:endParaRPr lang="en-US" sz="1133" dirty="0">
              <a:solidFill>
                <a:srgbClr val="CCCCCC"/>
              </a:solidFill>
              <a:latin typeface="Corbel"/>
            </a:endParaRPr>
          </a:p>
        </p:txBody>
      </p:sp>
      <p:sp>
        <p:nvSpPr>
          <p:cNvPr id="9" name="Slide Number Placeholder 5"/>
          <p:cNvSpPr txBox="1">
            <a:spLocks/>
          </p:cNvSpPr>
          <p:nvPr/>
        </p:nvSpPr>
        <p:spPr>
          <a:xfrm>
            <a:off x="10966187" y="6240646"/>
            <a:ext cx="987552" cy="365125"/>
          </a:xfrm>
          <a:prstGeom prst="rect">
            <a:avLst/>
          </a:prstGeom>
        </p:spPr>
        <p:txBody>
          <a:bodyPr vert="horz" lIns="121920" tIns="60960" rIns="121920" bIns="60960" rtlCol="0" anchor="ctr"/>
          <a:lstStyle>
            <a:defPPr>
              <a:defRPr lang="en-US"/>
            </a:defPPr>
            <a:lvl1pPr marL="0" algn="r" defTabSz="457200" rtl="0" eaLnBrk="1" latinLnBrk="0" hangingPunct="1">
              <a:defRPr sz="850" kern="1200">
                <a:solidFill>
                  <a:srgbClr val="CCCCCC"/>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25E7766-B4D4-B545-BC12-CA0EFEB1F16F}" type="slidenum">
              <a:rPr lang="en-US" sz="1133" smtClean="0">
                <a:latin typeface="Corbel"/>
              </a:rPr>
              <a:pPr/>
              <a:t>‹#›</a:t>
            </a:fld>
            <a:endParaRPr lang="en-US" sz="1133" dirty="0">
              <a:latin typeface="Corbel"/>
            </a:endParaRPr>
          </a:p>
        </p:txBody>
      </p:sp>
    </p:spTree>
    <p:extLst>
      <p:ext uri="{BB962C8B-B14F-4D97-AF65-F5344CB8AC3E}">
        <p14:creationId xmlns:p14="http://schemas.microsoft.com/office/powerpoint/2010/main" val="2021122463"/>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cSld name="Title and Bullets, 2 pane (Dark)">
    <p:spTree>
      <p:nvGrpSpPr>
        <p:cNvPr id="1" name=""/>
        <p:cNvGrpSpPr/>
        <p:nvPr/>
      </p:nvGrpSpPr>
      <p:grpSpPr>
        <a:xfrm>
          <a:off x="0" y="0"/>
          <a:ext cx="0" cy="0"/>
          <a:chOff x="0" y="0"/>
          <a:chExt cx="0" cy="0"/>
        </a:xfrm>
      </p:grpSpPr>
      <p:sp>
        <p:nvSpPr>
          <p:cNvPr id="4" name="Rectangle 3"/>
          <p:cNvSpPr/>
          <p:nvPr/>
        </p:nvSpPr>
        <p:spPr>
          <a:xfrm>
            <a:off x="0" y="1"/>
            <a:ext cx="12192000" cy="777409"/>
          </a:xfrm>
          <a:prstGeom prst="rect">
            <a:avLst/>
          </a:prstGeom>
          <a:solidFill>
            <a:srgbClr val="E1001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rgbClr val="E10021"/>
              </a:solidFill>
              <a:latin typeface="Corbel"/>
            </a:endParaRPr>
          </a:p>
        </p:txBody>
      </p:sp>
      <p:pic>
        <p:nvPicPr>
          <p:cNvPr id="9" name="Picture 8"/>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1582400" y="199552"/>
            <a:ext cx="371339" cy="371341"/>
          </a:xfrm>
          <a:prstGeom prst="rect">
            <a:avLst/>
          </a:prstGeom>
          <a:effectLst>
            <a:outerShdw blurRad="127000" dir="5400000" algn="ctr" rotWithShape="0">
              <a:schemeClr val="tx1">
                <a:alpha val="20000"/>
              </a:schemeClr>
            </a:outerShdw>
          </a:effectLst>
        </p:spPr>
      </p:pic>
      <p:sp>
        <p:nvSpPr>
          <p:cNvPr id="2" name="Title 1"/>
          <p:cNvSpPr>
            <a:spLocks noGrp="1"/>
          </p:cNvSpPr>
          <p:nvPr>
            <p:ph type="title"/>
          </p:nvPr>
        </p:nvSpPr>
        <p:spPr>
          <a:xfrm>
            <a:off x="621793" y="24385"/>
            <a:ext cx="10664793" cy="716449"/>
          </a:xfrm>
          <a:effectLst>
            <a:outerShdw blurRad="127000" dir="2700000" algn="tl" rotWithShape="0">
              <a:srgbClr val="000000">
                <a:alpha val="20000"/>
              </a:srgbClr>
            </a:outerShdw>
          </a:effectLst>
        </p:spPr>
        <p:txBody>
          <a:bodyPr/>
          <a:lstStyle>
            <a:lvl1pPr>
              <a:lnSpc>
                <a:spcPct val="80000"/>
              </a:lnSpc>
              <a:defRPr>
                <a:solidFill>
                  <a:schemeClr val="bg1"/>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609601" y="914400"/>
            <a:ext cx="5580276" cy="5351672"/>
          </a:xfrm>
        </p:spPr>
        <p:txBody>
          <a:bodyPr/>
          <a:lstStyle>
            <a:lvl1pPr marL="380990" indent="-380990">
              <a:lnSpc>
                <a:spcPct val="90000"/>
              </a:lnSpc>
              <a:spcBef>
                <a:spcPts val="0"/>
              </a:spcBef>
              <a:spcAft>
                <a:spcPts val="1200"/>
              </a:spcAft>
              <a:buSzPct val="110000"/>
              <a:buFont typeface="Arial"/>
              <a:buChar char="•"/>
              <a:defRPr sz="1867"/>
            </a:lvl1pPr>
            <a:lvl2pPr marL="607469" indent="-300559">
              <a:lnSpc>
                <a:spcPct val="90000"/>
              </a:lnSpc>
              <a:spcBef>
                <a:spcPts val="0"/>
              </a:spcBef>
              <a:spcAft>
                <a:spcPts val="1200"/>
              </a:spcAft>
              <a:defRPr sz="1600">
                <a:solidFill>
                  <a:srgbClr val="FF0000"/>
                </a:solidFill>
              </a:defRPr>
            </a:lvl2pPr>
            <a:lvl3pPr marL="607469" indent="-300559">
              <a:lnSpc>
                <a:spcPct val="100000"/>
              </a:lnSpc>
              <a:spcBef>
                <a:spcPts val="0"/>
              </a:spcBef>
              <a:spcAft>
                <a:spcPts val="400"/>
              </a:spcAft>
              <a:defRPr sz="2133"/>
            </a:lvl3pPr>
            <a:lvl4pPr marL="607469" indent="-300559">
              <a:lnSpc>
                <a:spcPct val="100000"/>
              </a:lnSpc>
              <a:spcBef>
                <a:spcPts val="0"/>
              </a:spcBef>
              <a:spcAft>
                <a:spcPts val="400"/>
              </a:spcAft>
              <a:defRPr/>
            </a:lvl4pPr>
            <a:lvl5pPr marL="607469" indent="-300559">
              <a:lnSpc>
                <a:spcPct val="90000"/>
              </a:lnSpc>
              <a:spcBef>
                <a:spcPts val="0"/>
              </a:spcBef>
              <a:spcAft>
                <a:spcPts val="1200"/>
              </a:spcAft>
              <a:defRPr sz="1600"/>
            </a:lvl5pPr>
          </a:lstStyle>
          <a:p>
            <a:pPr lvl="0"/>
            <a:r>
              <a:rPr lang="en-US" smtClean="0"/>
              <a:t>Click to edit Master text styles</a:t>
            </a:r>
          </a:p>
          <a:p>
            <a:pPr lvl="1"/>
            <a:r>
              <a:rPr lang="en-US" smtClean="0"/>
              <a:t>Second level</a:t>
            </a:r>
          </a:p>
          <a:p>
            <a:pPr lvl="2"/>
            <a:r>
              <a:rPr lang="en-US" smtClean="0"/>
              <a:t>Third level</a:t>
            </a:r>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7" name="TextBox 6"/>
          <p:cNvSpPr txBox="1"/>
          <p:nvPr/>
        </p:nvSpPr>
        <p:spPr>
          <a:xfrm>
            <a:off x="219456" y="6356351"/>
            <a:ext cx="1526380" cy="266676"/>
          </a:xfrm>
          <a:prstGeom prst="rect">
            <a:avLst/>
          </a:prstGeom>
          <a:noFill/>
        </p:spPr>
        <p:txBody>
          <a:bodyPr wrap="none" rtlCol="0">
            <a:spAutoFit/>
          </a:bodyPr>
          <a:lstStyle/>
          <a:p>
            <a:r>
              <a:rPr lang="en-US" sz="1133" dirty="0" smtClean="0">
                <a:solidFill>
                  <a:srgbClr val="CCCCCC"/>
                </a:solidFill>
                <a:latin typeface="Corbel"/>
              </a:rPr>
              <a:t>©2014 Couchbase Inc.</a:t>
            </a:r>
            <a:endParaRPr lang="en-US" sz="1133" dirty="0">
              <a:solidFill>
                <a:srgbClr val="CCCCCC"/>
              </a:solidFill>
              <a:latin typeface="Corbel"/>
            </a:endParaRPr>
          </a:p>
        </p:txBody>
      </p:sp>
      <p:sp>
        <p:nvSpPr>
          <p:cNvPr id="11" name="Content Placeholder 2"/>
          <p:cNvSpPr>
            <a:spLocks noGrp="1"/>
          </p:cNvSpPr>
          <p:nvPr>
            <p:ph idx="13"/>
          </p:nvPr>
        </p:nvSpPr>
        <p:spPr>
          <a:xfrm>
            <a:off x="6278271" y="914400"/>
            <a:ext cx="5580276" cy="5351672"/>
          </a:xfrm>
        </p:spPr>
        <p:txBody>
          <a:bodyPr/>
          <a:lstStyle>
            <a:lvl1pPr marL="380990" indent="-380990">
              <a:lnSpc>
                <a:spcPct val="90000"/>
              </a:lnSpc>
              <a:spcBef>
                <a:spcPts val="0"/>
              </a:spcBef>
              <a:spcAft>
                <a:spcPts val="1200"/>
              </a:spcAft>
              <a:buSzPct val="110000"/>
              <a:buFont typeface="Arial"/>
              <a:buChar char="•"/>
              <a:defRPr sz="1867"/>
            </a:lvl1pPr>
            <a:lvl2pPr marL="607469" indent="-300559">
              <a:lnSpc>
                <a:spcPct val="90000"/>
              </a:lnSpc>
              <a:spcBef>
                <a:spcPts val="0"/>
              </a:spcBef>
              <a:spcAft>
                <a:spcPts val="1200"/>
              </a:spcAft>
              <a:defRPr sz="1600">
                <a:solidFill>
                  <a:srgbClr val="FF0000"/>
                </a:solidFill>
              </a:defRPr>
            </a:lvl2pPr>
            <a:lvl3pPr marL="607469" indent="-300559">
              <a:lnSpc>
                <a:spcPct val="100000"/>
              </a:lnSpc>
              <a:spcBef>
                <a:spcPts val="0"/>
              </a:spcBef>
              <a:spcAft>
                <a:spcPts val="400"/>
              </a:spcAft>
              <a:defRPr sz="2133"/>
            </a:lvl3pPr>
            <a:lvl4pPr marL="607469" indent="-300559">
              <a:lnSpc>
                <a:spcPct val="100000"/>
              </a:lnSpc>
              <a:spcBef>
                <a:spcPts val="0"/>
              </a:spcBef>
              <a:spcAft>
                <a:spcPts val="400"/>
              </a:spcAft>
              <a:defRPr/>
            </a:lvl4pPr>
            <a:lvl5pPr marL="607469" indent="-300559">
              <a:lnSpc>
                <a:spcPct val="90000"/>
              </a:lnSpc>
              <a:spcBef>
                <a:spcPts val="0"/>
              </a:spcBef>
              <a:spcAft>
                <a:spcPts val="1200"/>
              </a:spcAft>
              <a:defRPr sz="1600"/>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08907395"/>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ppt_-0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914400" y="2130426"/>
            <a:ext cx="10363200" cy="1470025"/>
          </a:xfrm>
        </p:spPr>
        <p:txBody>
          <a:bodyPr/>
          <a:lstStyle>
            <a:lvl1pPr>
              <a:defRPr b="0" i="0">
                <a:solidFill>
                  <a:schemeClr val="accent1"/>
                </a:solidFill>
                <a:latin typeface="KievitOT-Medium"/>
                <a:cs typeface="KievitOT-Medium"/>
              </a:defRPr>
            </a:lvl1pPr>
          </a:lstStyle>
          <a:p>
            <a:r>
              <a:rPr lang="en-US" smtClean="0"/>
              <a:t>Click to edit Master title style</a:t>
            </a:r>
            <a:endParaRPr lang="en-US" dirty="0"/>
          </a:p>
        </p:txBody>
      </p:sp>
      <p:sp>
        <p:nvSpPr>
          <p:cNvPr id="3" name="Subtitle 2"/>
          <p:cNvSpPr>
            <a:spLocks noGrp="1"/>
          </p:cNvSpPr>
          <p:nvPr>
            <p:ph type="subTitle" idx="1"/>
          </p:nvPr>
        </p:nvSpPr>
        <p:spPr>
          <a:xfrm>
            <a:off x="1828800" y="3886200"/>
            <a:ext cx="8534400" cy="1752600"/>
          </a:xfrm>
        </p:spPr>
        <p:txBody>
          <a:bodyPr/>
          <a:lstStyle>
            <a:lvl1pPr marL="0" indent="0" algn="ctr">
              <a:buNone/>
              <a:defRPr b="0" i="0">
                <a:solidFill>
                  <a:schemeClr val="tx1"/>
                </a:solidFill>
                <a:latin typeface="KievitOT-Medium"/>
                <a:cs typeface="KievitOT-Medium"/>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182693761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1.xml"/><Relationship Id="rId4" Type="http://schemas.openxmlformats.org/officeDocument/2006/relationships/slideLayout" Target="../slideLayouts/slideLayout12.xml"/><Relationship Id="rId5" Type="http://schemas.openxmlformats.org/officeDocument/2006/relationships/theme" Target="../theme/theme2.xml"/><Relationship Id="rId1" Type="http://schemas.openxmlformats.org/officeDocument/2006/relationships/slideLayout" Target="../slideLayouts/slideLayout9.xml"/><Relationship Id="rId2" Type="http://schemas.openxmlformats.org/officeDocument/2006/relationships/slideLayout" Target="../slideLayouts/slideLayout10.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5.xml"/><Relationship Id="rId4" Type="http://schemas.openxmlformats.org/officeDocument/2006/relationships/slideLayout" Target="../slideLayouts/slideLayout16.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 Id="rId9" Type="http://schemas.openxmlformats.org/officeDocument/2006/relationships/theme" Target="../theme/theme3.xml"/><Relationship Id="rId1" Type="http://schemas.openxmlformats.org/officeDocument/2006/relationships/slideLayout" Target="../slideLayouts/slideLayout13.xml"/><Relationship Id="rId2" Type="http://schemas.openxmlformats.org/officeDocument/2006/relationships/slideLayout" Target="../slideLayouts/slideLayout14.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23.xml"/><Relationship Id="rId4" Type="http://schemas.openxmlformats.org/officeDocument/2006/relationships/theme" Target="../theme/theme4.xml"/><Relationship Id="rId1" Type="http://schemas.openxmlformats.org/officeDocument/2006/relationships/slideLayout" Target="../slideLayouts/slideLayout21.xml"/><Relationship Id="rId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9"/>
            <a:ext cx="10972800" cy="1143000"/>
          </a:xfrm>
          <a:prstGeom prst="rect">
            <a:avLst/>
          </a:prstGeom>
        </p:spPr>
        <p:txBody>
          <a:bodyPr vert="horz" lIns="91440" tIns="45720" rIns="91440" bIns="45720" rtlCol="0" anchor="b">
            <a:noAutofit/>
          </a:bodyPr>
          <a:lstStyle/>
          <a:p>
            <a:r>
              <a:rPr lang="en-US" smtClean="0"/>
              <a:t>Click to edit Master title style</a:t>
            </a:r>
            <a:endParaRPr lang="en-US" dirty="0"/>
          </a:p>
        </p:txBody>
      </p:sp>
      <p:sp>
        <p:nvSpPr>
          <p:cNvPr id="3" name="Text Placeholder 2"/>
          <p:cNvSpPr>
            <a:spLocks noGrp="1"/>
          </p:cNvSpPr>
          <p:nvPr>
            <p:ph type="body" idx="1"/>
          </p:nvPr>
        </p:nvSpPr>
        <p:spPr>
          <a:xfrm>
            <a:off x="609600" y="1531081"/>
            <a:ext cx="10972800" cy="4525963"/>
          </a:xfrm>
          <a:prstGeom prst="rect">
            <a:avLst/>
          </a:prstGeom>
        </p:spPr>
        <p:txBody>
          <a:bodyPr vert="horz" lIns="91440" tIns="45720" rIns="91440" bIns="4572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133">
                <a:solidFill>
                  <a:srgbClr val="CCCCCC"/>
                </a:solidFill>
              </a:defRPr>
            </a:lvl1pPr>
          </a:lstStyle>
          <a:p>
            <a:endParaRPr lang="en-US" dirty="0"/>
          </a:p>
        </p:txBody>
      </p:sp>
      <p:sp>
        <p:nvSpPr>
          <p:cNvPr id="6" name="Slide Number Placeholder 5"/>
          <p:cNvSpPr>
            <a:spLocks noGrp="1"/>
          </p:cNvSpPr>
          <p:nvPr>
            <p:ph type="sldNum" sz="quarter" idx="4"/>
          </p:nvPr>
        </p:nvSpPr>
        <p:spPr>
          <a:xfrm>
            <a:off x="10972800" y="6356351"/>
            <a:ext cx="987552" cy="365125"/>
          </a:xfrm>
          <a:prstGeom prst="rect">
            <a:avLst/>
          </a:prstGeom>
        </p:spPr>
        <p:txBody>
          <a:bodyPr vert="horz" lIns="91440" tIns="45720" rIns="91440" bIns="45720" rtlCol="0" anchor="ctr"/>
          <a:lstStyle>
            <a:lvl1pPr algn="r">
              <a:defRPr sz="1133">
                <a:solidFill>
                  <a:srgbClr val="CCCCCC"/>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557582696"/>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Lst>
  <p:timing>
    <p:tnLst>
      <p:par>
        <p:cTn id="1" dur="indefinite" restart="never" nodeType="tmRoot"/>
      </p:par>
    </p:tnLst>
  </p:timing>
  <p:txStyles>
    <p:titleStyle>
      <a:lvl1pPr algn="l" defTabSz="609585" rtl="0" eaLnBrk="1" latinLnBrk="0" hangingPunct="1">
        <a:spcBef>
          <a:spcPct val="0"/>
        </a:spcBef>
        <a:buNone/>
        <a:defRPr sz="3733" b="1" kern="1200">
          <a:solidFill>
            <a:schemeClr val="tx1"/>
          </a:solidFill>
          <a:latin typeface="+mj-lt"/>
          <a:ea typeface="+mj-ea"/>
          <a:cs typeface="+mj-cs"/>
        </a:defRPr>
      </a:lvl1pPr>
    </p:titleStyle>
    <p:bodyStyle>
      <a:lvl1pPr marL="304792" indent="-304792" algn="l" defTabSz="609585" rtl="0" eaLnBrk="1" latinLnBrk="0" hangingPunct="1">
        <a:spcBef>
          <a:spcPts val="0"/>
        </a:spcBef>
        <a:buClr>
          <a:schemeClr val="accent1"/>
        </a:buClr>
        <a:buFont typeface="Wingdings" charset="2"/>
        <a:buChar char="§"/>
        <a:defRPr sz="3200" kern="1200">
          <a:solidFill>
            <a:schemeClr val="tx1"/>
          </a:solidFill>
          <a:latin typeface="+mn-lt"/>
          <a:ea typeface="+mn-ea"/>
          <a:cs typeface="+mn-cs"/>
        </a:defRPr>
      </a:lvl1pPr>
      <a:lvl2pPr marL="607469" indent="-302676" algn="l" defTabSz="609585" rtl="0" eaLnBrk="1" latinLnBrk="0" hangingPunct="1">
        <a:spcBef>
          <a:spcPts val="0"/>
        </a:spcBef>
        <a:buClr>
          <a:srgbClr val="262626"/>
        </a:buClr>
        <a:buFont typeface="Wingdings" charset="2"/>
        <a:buChar char="§"/>
        <a:defRPr sz="2667" kern="1200">
          <a:solidFill>
            <a:schemeClr val="tx1"/>
          </a:solidFill>
          <a:latin typeface="+mn-lt"/>
          <a:ea typeface="+mn-ea"/>
          <a:cs typeface="+mn-cs"/>
        </a:defRPr>
      </a:lvl2pPr>
      <a:lvl3pPr marL="607469" indent="-304792" algn="l" defTabSz="609585" rtl="0" eaLnBrk="1" latinLnBrk="0" hangingPunct="1">
        <a:spcBef>
          <a:spcPts val="0"/>
        </a:spcBef>
        <a:buClr>
          <a:srgbClr val="262626"/>
        </a:buClr>
        <a:buFont typeface="Wingdings" charset="2"/>
        <a:buChar char="§"/>
        <a:defRPr sz="2667" kern="1200">
          <a:solidFill>
            <a:schemeClr val="tx1"/>
          </a:solidFill>
          <a:latin typeface="+mn-lt"/>
          <a:ea typeface="+mn-ea"/>
          <a:cs typeface="+mn-cs"/>
        </a:defRPr>
      </a:lvl3pPr>
      <a:lvl4pPr marL="607469" indent="-304792" algn="l" defTabSz="609585" rtl="0" eaLnBrk="1" latinLnBrk="0" hangingPunct="1">
        <a:spcBef>
          <a:spcPts val="0"/>
        </a:spcBef>
        <a:buClr>
          <a:srgbClr val="262626"/>
        </a:buClr>
        <a:buFont typeface="Wingdings" charset="2"/>
        <a:buChar char="§"/>
        <a:defRPr sz="2667" kern="1200">
          <a:solidFill>
            <a:schemeClr val="tx1"/>
          </a:solidFill>
          <a:latin typeface="+mn-lt"/>
          <a:ea typeface="+mn-ea"/>
          <a:cs typeface="+mn-cs"/>
        </a:defRPr>
      </a:lvl4pPr>
      <a:lvl5pPr marL="607469" indent="-304792" algn="l" defTabSz="609585" rtl="0" eaLnBrk="1" latinLnBrk="0" hangingPunct="1">
        <a:spcBef>
          <a:spcPts val="267"/>
        </a:spcBef>
        <a:buClr>
          <a:srgbClr val="262626"/>
        </a:buClr>
        <a:buFont typeface="Wingdings" charset="2"/>
        <a:buChar char="§"/>
        <a:defRPr sz="2667"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9"/>
            <a:ext cx="10972800" cy="114300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600" b="0" i="0">
                <a:solidFill>
                  <a:schemeClr val="tx1">
                    <a:tint val="75000"/>
                  </a:schemeClr>
                </a:solidFill>
                <a:latin typeface="Kievit-Regular"/>
                <a:cs typeface="Kievit-Regular"/>
              </a:defRPr>
            </a:lvl1pPr>
          </a:lstStyle>
          <a:p>
            <a:fld id="{C7FBBBA2-DDDC-8B44-93CE-7CFDB02CAD27}" type="datetimeFigureOut">
              <a:rPr lang="en-US" smtClean="0">
                <a:solidFill>
                  <a:prstClr val="black">
                    <a:tint val="75000"/>
                  </a:prstClr>
                </a:solidFill>
              </a:rPr>
              <a:pPr/>
              <a:t>7/27/16</a:t>
            </a:fld>
            <a:endParaRPr lang="en-US" dirty="0">
              <a:solidFill>
                <a:prstClr val="black">
                  <a:tint val="75000"/>
                </a:prstClr>
              </a:solidFill>
            </a:endParaRPr>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600" b="0" i="0">
                <a:solidFill>
                  <a:schemeClr val="tx1">
                    <a:tint val="75000"/>
                  </a:schemeClr>
                </a:solidFill>
                <a:latin typeface="Kievit-Regular"/>
                <a:cs typeface="Kievit-Regular"/>
              </a:defRPr>
            </a:lvl1pPr>
          </a:lstStyle>
          <a:p>
            <a:endParaRPr lang="en-US" dirty="0">
              <a:solidFill>
                <a:prstClr val="black">
                  <a:tint val="75000"/>
                </a:prstClr>
              </a:solidFill>
            </a:endParaRP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600" b="0" i="0">
                <a:solidFill>
                  <a:schemeClr val="tx1">
                    <a:tint val="75000"/>
                  </a:schemeClr>
                </a:solidFill>
                <a:latin typeface="Kievit-Regular"/>
                <a:cs typeface="Kievit-Regular"/>
              </a:defRPr>
            </a:lvl1pPr>
          </a:lstStyle>
          <a:p>
            <a:fld id="{04E0ADB2-E467-2641-8D29-BAEF9DBCDA91}"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750520521"/>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95" r:id="rId4"/>
  </p:sldLayoutIdLst>
  <p:txStyles>
    <p:titleStyle>
      <a:lvl1pPr algn="ctr" defTabSz="609585" rtl="0" eaLnBrk="1" latinLnBrk="0" hangingPunct="1">
        <a:spcBef>
          <a:spcPct val="0"/>
        </a:spcBef>
        <a:buNone/>
        <a:defRPr sz="5867" b="0" i="0" kern="1200">
          <a:solidFill>
            <a:schemeClr val="tx1"/>
          </a:solidFill>
          <a:latin typeface="Kievit-Regular"/>
          <a:ea typeface="+mj-ea"/>
          <a:cs typeface="Kievit-Regular"/>
        </a:defRPr>
      </a:lvl1pPr>
    </p:titleStyle>
    <p:bodyStyle>
      <a:lvl1pPr marL="457189" indent="-457189" algn="l" defTabSz="609585" rtl="0" eaLnBrk="1" latinLnBrk="0" hangingPunct="1">
        <a:spcBef>
          <a:spcPct val="20000"/>
        </a:spcBef>
        <a:buFont typeface="Arial"/>
        <a:buChar char="•"/>
        <a:defRPr sz="4267" b="0" i="0" kern="1200">
          <a:solidFill>
            <a:schemeClr val="tx1"/>
          </a:solidFill>
          <a:latin typeface="Kievit-Regular"/>
          <a:ea typeface="+mn-ea"/>
          <a:cs typeface="Kievit-Regular"/>
        </a:defRPr>
      </a:lvl1pPr>
      <a:lvl2pPr marL="990575" indent="-380990" algn="l" defTabSz="609585" rtl="0" eaLnBrk="1" latinLnBrk="0" hangingPunct="1">
        <a:spcBef>
          <a:spcPct val="20000"/>
        </a:spcBef>
        <a:buFont typeface="Arial"/>
        <a:buChar char="–"/>
        <a:defRPr sz="3733" b="0" i="0" kern="1200">
          <a:solidFill>
            <a:schemeClr val="tx1"/>
          </a:solidFill>
          <a:latin typeface="Kievit-Regular"/>
          <a:ea typeface="+mn-ea"/>
          <a:cs typeface="Kievit-Regular"/>
        </a:defRPr>
      </a:lvl2pPr>
      <a:lvl3pPr marL="1523962" indent="-304792" algn="l" defTabSz="609585" rtl="0" eaLnBrk="1" latinLnBrk="0" hangingPunct="1">
        <a:spcBef>
          <a:spcPct val="20000"/>
        </a:spcBef>
        <a:buFont typeface="Arial"/>
        <a:buChar char="•"/>
        <a:defRPr sz="3200" b="0" i="0" kern="1200">
          <a:solidFill>
            <a:schemeClr val="tx1"/>
          </a:solidFill>
          <a:latin typeface="Kievit-Regular"/>
          <a:ea typeface="+mn-ea"/>
          <a:cs typeface="Kievit-Regular"/>
        </a:defRPr>
      </a:lvl3pPr>
      <a:lvl4pPr marL="2133547" indent="-304792" algn="l" defTabSz="609585" rtl="0" eaLnBrk="1" latinLnBrk="0" hangingPunct="1">
        <a:spcBef>
          <a:spcPct val="20000"/>
        </a:spcBef>
        <a:buFont typeface="Arial"/>
        <a:buChar char="–"/>
        <a:defRPr sz="2667" b="0" i="0" kern="1200">
          <a:solidFill>
            <a:schemeClr val="tx1"/>
          </a:solidFill>
          <a:latin typeface="Kievit-Regular"/>
          <a:ea typeface="+mn-ea"/>
          <a:cs typeface="Kievit-Regular"/>
        </a:defRPr>
      </a:lvl4pPr>
      <a:lvl5pPr marL="2743131" indent="-304792" algn="l" defTabSz="609585" rtl="0" eaLnBrk="1" latinLnBrk="0" hangingPunct="1">
        <a:spcBef>
          <a:spcPct val="20000"/>
        </a:spcBef>
        <a:buFont typeface="Arial"/>
        <a:buChar char="»"/>
        <a:defRPr sz="2667" b="0" i="0" kern="1200">
          <a:solidFill>
            <a:schemeClr val="tx1"/>
          </a:solidFill>
          <a:latin typeface="Kievit-Regular"/>
          <a:ea typeface="+mn-ea"/>
          <a:cs typeface="Kievit-Regular"/>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9"/>
            <a:ext cx="10972800" cy="1143000"/>
          </a:xfrm>
          <a:prstGeom prst="rect">
            <a:avLst/>
          </a:prstGeom>
        </p:spPr>
        <p:txBody>
          <a:bodyPr vert="horz" lIns="91440" tIns="45720" rIns="91440" bIns="45720" rtlCol="0" anchor="b">
            <a:noAutofit/>
          </a:bodyPr>
          <a:lstStyle/>
          <a:p>
            <a:r>
              <a:rPr lang="en-US" smtClean="0"/>
              <a:t>Click to edit Master title style</a:t>
            </a:r>
            <a:endParaRPr lang="en-US" dirty="0"/>
          </a:p>
        </p:txBody>
      </p:sp>
      <p:sp>
        <p:nvSpPr>
          <p:cNvPr id="3" name="Text Placeholder 2"/>
          <p:cNvSpPr>
            <a:spLocks noGrp="1"/>
          </p:cNvSpPr>
          <p:nvPr>
            <p:ph type="body" idx="1"/>
          </p:nvPr>
        </p:nvSpPr>
        <p:spPr>
          <a:xfrm>
            <a:off x="609600" y="1531081"/>
            <a:ext cx="10972800" cy="4525963"/>
          </a:xfrm>
          <a:prstGeom prst="rect">
            <a:avLst/>
          </a:prstGeom>
        </p:spPr>
        <p:txBody>
          <a:bodyPr vert="horz" lIns="91440" tIns="45720" rIns="91440" bIns="4572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133">
                <a:solidFill>
                  <a:srgbClr val="CCCCCC"/>
                </a:solidFill>
              </a:defRPr>
            </a:lvl1pPr>
          </a:lstStyle>
          <a:p>
            <a:endParaRPr lang="en-US" dirty="0"/>
          </a:p>
        </p:txBody>
      </p:sp>
      <p:sp>
        <p:nvSpPr>
          <p:cNvPr id="6" name="Slide Number Placeholder 5"/>
          <p:cNvSpPr>
            <a:spLocks noGrp="1"/>
          </p:cNvSpPr>
          <p:nvPr>
            <p:ph type="sldNum" sz="quarter" idx="4"/>
          </p:nvPr>
        </p:nvSpPr>
        <p:spPr>
          <a:xfrm>
            <a:off x="10972800" y="6356351"/>
            <a:ext cx="987552" cy="365125"/>
          </a:xfrm>
          <a:prstGeom prst="rect">
            <a:avLst/>
          </a:prstGeom>
        </p:spPr>
        <p:txBody>
          <a:bodyPr vert="horz" lIns="91440" tIns="45720" rIns="91440" bIns="45720" rtlCol="0" anchor="ctr"/>
          <a:lstStyle>
            <a:lvl1pPr algn="r">
              <a:defRPr sz="1133">
                <a:solidFill>
                  <a:srgbClr val="CCCCCC"/>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555330119"/>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Lst>
  <p:timing>
    <p:tnLst>
      <p:par>
        <p:cTn id="1" dur="indefinite" restart="never" nodeType="tmRoot"/>
      </p:par>
    </p:tnLst>
  </p:timing>
  <p:txStyles>
    <p:titleStyle>
      <a:lvl1pPr algn="l" defTabSz="609585" rtl="0" eaLnBrk="1" latinLnBrk="0" hangingPunct="1">
        <a:spcBef>
          <a:spcPct val="0"/>
        </a:spcBef>
        <a:buNone/>
        <a:defRPr sz="3733" b="1" kern="1200">
          <a:solidFill>
            <a:schemeClr val="tx1"/>
          </a:solidFill>
          <a:latin typeface="+mj-lt"/>
          <a:ea typeface="+mj-ea"/>
          <a:cs typeface="+mj-cs"/>
        </a:defRPr>
      </a:lvl1pPr>
    </p:titleStyle>
    <p:bodyStyle>
      <a:lvl1pPr marL="304792" indent="-304792" algn="l" defTabSz="609585" rtl="0" eaLnBrk="1" latinLnBrk="0" hangingPunct="1">
        <a:spcBef>
          <a:spcPts val="0"/>
        </a:spcBef>
        <a:buClr>
          <a:schemeClr val="accent1"/>
        </a:buClr>
        <a:buFont typeface="Wingdings" charset="2"/>
        <a:buChar char="§"/>
        <a:defRPr sz="3200" kern="1200">
          <a:solidFill>
            <a:schemeClr val="tx1"/>
          </a:solidFill>
          <a:latin typeface="+mn-lt"/>
          <a:ea typeface="+mn-ea"/>
          <a:cs typeface="+mn-cs"/>
        </a:defRPr>
      </a:lvl1pPr>
      <a:lvl2pPr marL="607469" indent="-302676" algn="l" defTabSz="609585" rtl="0" eaLnBrk="1" latinLnBrk="0" hangingPunct="1">
        <a:spcBef>
          <a:spcPts val="0"/>
        </a:spcBef>
        <a:buClr>
          <a:srgbClr val="262626"/>
        </a:buClr>
        <a:buFont typeface="Wingdings" charset="2"/>
        <a:buChar char="§"/>
        <a:defRPr sz="2667" kern="1200">
          <a:solidFill>
            <a:schemeClr val="tx1"/>
          </a:solidFill>
          <a:latin typeface="+mn-lt"/>
          <a:ea typeface="+mn-ea"/>
          <a:cs typeface="+mn-cs"/>
        </a:defRPr>
      </a:lvl2pPr>
      <a:lvl3pPr marL="607469" indent="-304792" algn="l" defTabSz="609585" rtl="0" eaLnBrk="1" latinLnBrk="0" hangingPunct="1">
        <a:spcBef>
          <a:spcPts val="0"/>
        </a:spcBef>
        <a:buClr>
          <a:srgbClr val="262626"/>
        </a:buClr>
        <a:buFont typeface="Wingdings" charset="2"/>
        <a:buChar char="§"/>
        <a:defRPr sz="2667" kern="1200">
          <a:solidFill>
            <a:schemeClr val="tx1"/>
          </a:solidFill>
          <a:latin typeface="+mn-lt"/>
          <a:ea typeface="+mn-ea"/>
          <a:cs typeface="+mn-cs"/>
        </a:defRPr>
      </a:lvl3pPr>
      <a:lvl4pPr marL="607469" indent="-304792" algn="l" defTabSz="609585" rtl="0" eaLnBrk="1" latinLnBrk="0" hangingPunct="1">
        <a:spcBef>
          <a:spcPts val="0"/>
        </a:spcBef>
        <a:buClr>
          <a:srgbClr val="262626"/>
        </a:buClr>
        <a:buFont typeface="Wingdings" charset="2"/>
        <a:buChar char="§"/>
        <a:defRPr sz="2667" kern="1200">
          <a:solidFill>
            <a:schemeClr val="tx1"/>
          </a:solidFill>
          <a:latin typeface="+mn-lt"/>
          <a:ea typeface="+mn-ea"/>
          <a:cs typeface="+mn-cs"/>
        </a:defRPr>
      </a:lvl4pPr>
      <a:lvl5pPr marL="607469" indent="-304792" algn="l" defTabSz="609585" rtl="0" eaLnBrk="1" latinLnBrk="0" hangingPunct="1">
        <a:spcBef>
          <a:spcPts val="267"/>
        </a:spcBef>
        <a:buClr>
          <a:srgbClr val="262626"/>
        </a:buClr>
        <a:buFont typeface="Wingdings" charset="2"/>
        <a:buChar char="§"/>
        <a:defRPr sz="2667"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9"/>
            <a:ext cx="10972800" cy="114300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600" b="0" i="0">
                <a:solidFill>
                  <a:schemeClr val="tx1">
                    <a:tint val="75000"/>
                  </a:schemeClr>
                </a:solidFill>
                <a:latin typeface="Kievit-Regular"/>
                <a:cs typeface="Kievit-Regular"/>
              </a:defRPr>
            </a:lvl1pPr>
          </a:lstStyle>
          <a:p>
            <a:fld id="{C7FBBBA2-DDDC-8B44-93CE-7CFDB02CAD27}" type="datetimeFigureOut">
              <a:rPr lang="en-US" smtClean="0">
                <a:solidFill>
                  <a:prstClr val="black">
                    <a:tint val="75000"/>
                  </a:prstClr>
                </a:solidFill>
              </a:rPr>
              <a:pPr/>
              <a:t>7/27/16</a:t>
            </a:fld>
            <a:endParaRPr lang="en-US" dirty="0">
              <a:solidFill>
                <a:prstClr val="black">
                  <a:tint val="75000"/>
                </a:prstClr>
              </a:solidFill>
            </a:endParaRPr>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600" b="0" i="0">
                <a:solidFill>
                  <a:schemeClr val="tx1">
                    <a:tint val="75000"/>
                  </a:schemeClr>
                </a:solidFill>
                <a:latin typeface="Kievit-Regular"/>
                <a:cs typeface="Kievit-Regular"/>
              </a:defRPr>
            </a:lvl1pPr>
          </a:lstStyle>
          <a:p>
            <a:endParaRPr lang="en-US" dirty="0">
              <a:solidFill>
                <a:prstClr val="black">
                  <a:tint val="75000"/>
                </a:prstClr>
              </a:solidFill>
            </a:endParaRP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600" b="0" i="0">
                <a:solidFill>
                  <a:schemeClr val="tx1">
                    <a:tint val="75000"/>
                  </a:schemeClr>
                </a:solidFill>
                <a:latin typeface="Kievit-Regular"/>
                <a:cs typeface="Kievit-Regular"/>
              </a:defRPr>
            </a:lvl1pPr>
          </a:lstStyle>
          <a:p>
            <a:fld id="{04E0ADB2-E467-2641-8D29-BAEF9DBCDA91}"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559352964"/>
      </p:ext>
    </p:extLst>
  </p:cSld>
  <p:clrMap bg1="lt1" tx1="dk1" bg2="lt2" tx2="dk2" accent1="accent1" accent2="accent2" accent3="accent3" accent4="accent4" accent5="accent5" accent6="accent6" hlink="hlink" folHlink="folHlink"/>
  <p:sldLayoutIdLst>
    <p:sldLayoutId id="2147483692" r:id="rId1"/>
    <p:sldLayoutId id="2147483693" r:id="rId2"/>
    <p:sldLayoutId id="2147483694" r:id="rId3"/>
  </p:sldLayoutIdLst>
  <p:txStyles>
    <p:titleStyle>
      <a:lvl1pPr algn="ctr" defTabSz="609585" rtl="0" eaLnBrk="1" latinLnBrk="0" hangingPunct="1">
        <a:spcBef>
          <a:spcPct val="0"/>
        </a:spcBef>
        <a:buNone/>
        <a:defRPr sz="5867" b="0" i="0" kern="1200">
          <a:solidFill>
            <a:schemeClr val="tx1"/>
          </a:solidFill>
          <a:latin typeface="Kievit-Regular"/>
          <a:ea typeface="+mj-ea"/>
          <a:cs typeface="Kievit-Regular"/>
        </a:defRPr>
      </a:lvl1pPr>
    </p:titleStyle>
    <p:bodyStyle>
      <a:lvl1pPr marL="457189" indent="-457189" algn="l" defTabSz="609585" rtl="0" eaLnBrk="1" latinLnBrk="0" hangingPunct="1">
        <a:spcBef>
          <a:spcPct val="20000"/>
        </a:spcBef>
        <a:buFont typeface="Arial"/>
        <a:buChar char="•"/>
        <a:defRPr sz="4267" b="0" i="0" kern="1200">
          <a:solidFill>
            <a:schemeClr val="tx1"/>
          </a:solidFill>
          <a:latin typeface="Kievit-Regular"/>
          <a:ea typeface="+mn-ea"/>
          <a:cs typeface="Kievit-Regular"/>
        </a:defRPr>
      </a:lvl1pPr>
      <a:lvl2pPr marL="990575" indent="-380990" algn="l" defTabSz="609585" rtl="0" eaLnBrk="1" latinLnBrk="0" hangingPunct="1">
        <a:spcBef>
          <a:spcPct val="20000"/>
        </a:spcBef>
        <a:buFont typeface="Arial"/>
        <a:buChar char="–"/>
        <a:defRPr sz="3733" b="0" i="0" kern="1200">
          <a:solidFill>
            <a:schemeClr val="tx1"/>
          </a:solidFill>
          <a:latin typeface="Kievit-Regular"/>
          <a:ea typeface="+mn-ea"/>
          <a:cs typeface="Kievit-Regular"/>
        </a:defRPr>
      </a:lvl2pPr>
      <a:lvl3pPr marL="1523962" indent="-304792" algn="l" defTabSz="609585" rtl="0" eaLnBrk="1" latinLnBrk="0" hangingPunct="1">
        <a:spcBef>
          <a:spcPct val="20000"/>
        </a:spcBef>
        <a:buFont typeface="Arial"/>
        <a:buChar char="•"/>
        <a:defRPr sz="3200" b="0" i="0" kern="1200">
          <a:solidFill>
            <a:schemeClr val="tx1"/>
          </a:solidFill>
          <a:latin typeface="Kievit-Regular"/>
          <a:ea typeface="+mn-ea"/>
          <a:cs typeface="Kievit-Regular"/>
        </a:defRPr>
      </a:lvl3pPr>
      <a:lvl4pPr marL="2133547" indent="-304792" algn="l" defTabSz="609585" rtl="0" eaLnBrk="1" latinLnBrk="0" hangingPunct="1">
        <a:spcBef>
          <a:spcPct val="20000"/>
        </a:spcBef>
        <a:buFont typeface="Arial"/>
        <a:buChar char="–"/>
        <a:defRPr sz="2667" b="0" i="0" kern="1200">
          <a:solidFill>
            <a:schemeClr val="tx1"/>
          </a:solidFill>
          <a:latin typeface="Kievit-Regular"/>
          <a:ea typeface="+mn-ea"/>
          <a:cs typeface="Kievit-Regular"/>
        </a:defRPr>
      </a:lvl4pPr>
      <a:lvl5pPr marL="2743131" indent="-304792" algn="l" defTabSz="609585" rtl="0" eaLnBrk="1" latinLnBrk="0" hangingPunct="1">
        <a:spcBef>
          <a:spcPct val="20000"/>
        </a:spcBef>
        <a:buFont typeface="Arial"/>
        <a:buChar char="»"/>
        <a:defRPr sz="2667" b="0" i="0" kern="1200">
          <a:solidFill>
            <a:schemeClr val="tx1"/>
          </a:solidFill>
          <a:latin typeface="Kievit-Regular"/>
          <a:ea typeface="+mn-ea"/>
          <a:cs typeface="Kievit-Regular"/>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xml"/><Relationship Id="rId3"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13.em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14.em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xml"/><Relationship Id="rId3" Type="http://schemas.openxmlformats.org/officeDocument/2006/relationships/image" Target="../media/image15.tiff"/></Relationships>
</file>

<file path=ppt/slides/_rels/slide19.xml.rels><?xml version="1.0" encoding="UTF-8" standalone="yes"?>
<Relationships xmlns="http://schemas.openxmlformats.org/package/2006/relationships"><Relationship Id="rId3" Type="http://schemas.openxmlformats.org/officeDocument/2006/relationships/image" Target="../media/image16.tiff"/><Relationship Id="rId4" Type="http://schemas.openxmlformats.org/officeDocument/2006/relationships/image" Target="../media/image17.tiff"/><Relationship Id="rId1" Type="http://schemas.openxmlformats.org/officeDocument/2006/relationships/slideLayout" Target="../slideLayouts/slideLayout10.xml"/><Relationship Id="rId2" Type="http://schemas.openxmlformats.org/officeDocument/2006/relationships/notesSlide" Target="../notesSlides/notesSlide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18.tiff"/><Relationship Id="rId3" Type="http://schemas.openxmlformats.org/officeDocument/2006/relationships/image" Target="../media/image19.tif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0.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11.xml"/><Relationship Id="rId4" Type="http://schemas.openxmlformats.org/officeDocument/2006/relationships/diagramData" Target="../diagrams/data1.xml"/><Relationship Id="rId5" Type="http://schemas.openxmlformats.org/officeDocument/2006/relationships/diagramLayout" Target="../diagrams/layout1.xml"/><Relationship Id="rId6" Type="http://schemas.openxmlformats.org/officeDocument/2006/relationships/diagramQuickStyle" Target="../diagrams/quickStyle1.xml"/><Relationship Id="rId7" Type="http://schemas.openxmlformats.org/officeDocument/2006/relationships/diagramColors" Target="../diagrams/colors1.xml"/><Relationship Id="rId8" Type="http://schemas.microsoft.com/office/2007/relationships/diagramDrawing" Target="../diagrams/drawing1.xml"/><Relationship Id="rId1" Type="http://schemas.openxmlformats.org/officeDocument/2006/relationships/tags" Target="../tags/tag1.xml"/><Relationship Id="rId2"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20.tif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21.tif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22.tif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23.tif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3" Type="http://schemas.openxmlformats.org/officeDocument/2006/relationships/image" Target="../media/image24.tiff"/><Relationship Id="rId4" Type="http://schemas.openxmlformats.org/officeDocument/2006/relationships/image" Target="../media/image25.tiff"/><Relationship Id="rId1" Type="http://schemas.openxmlformats.org/officeDocument/2006/relationships/slideLayout" Target="../slideLayouts/slideLayout10.xml"/><Relationship Id="rId2" Type="http://schemas.openxmlformats.org/officeDocument/2006/relationships/notesSlide" Target="../notesSlides/notesSlide1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26.tif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27.tif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28.tif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8.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9.xml"/><Relationship Id="rId3" Type="http://schemas.openxmlformats.org/officeDocument/2006/relationships/image" Target="../media/image29.tif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30.tiff"/></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31.jpe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0.xml"/><Relationship Id="rId3" Type="http://schemas.openxmlformats.org/officeDocument/2006/relationships/image" Target="../media/image32.tif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8.tiff"/><Relationship Id="rId3"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10.tif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Working </a:t>
            </a:r>
            <a:r>
              <a:rPr lang="en-US" dirty="0"/>
              <a:t>W</a:t>
            </a:r>
            <a:r>
              <a:rPr lang="en-US" dirty="0" smtClean="0"/>
              <a:t>ith </a:t>
            </a:r>
            <a:r>
              <a:rPr lang="en-US" dirty="0"/>
              <a:t>T</a:t>
            </a:r>
            <a:r>
              <a:rPr lang="en-US" dirty="0" smtClean="0"/>
              <a:t>he Couchbase .NET SDK</a:t>
            </a:r>
            <a:endParaRPr lang="en-US" dirty="0"/>
          </a:p>
        </p:txBody>
      </p:sp>
    </p:spTree>
    <p:extLst>
      <p:ext uri="{BB962C8B-B14F-4D97-AF65-F5344CB8AC3E}">
        <p14:creationId xmlns:p14="http://schemas.microsoft.com/office/powerpoint/2010/main" val="6478293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latin typeface="+mn-lt"/>
                <a:cs typeface="KievitOT-Medium"/>
              </a:rPr>
              <a:t>Storing And Retrieving Documents</a:t>
            </a:r>
            <a:endParaRPr lang="en-US" dirty="0">
              <a:latin typeface="+mn-lt"/>
              <a:cs typeface="KievitOT-Medium"/>
            </a:endParaRPr>
          </a:p>
        </p:txBody>
      </p:sp>
      <p:pic>
        <p:nvPicPr>
          <p:cNvPr id="2" name="Picture 1" descr="corp.SE1.2015_Update.05.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0390" y="1076442"/>
            <a:ext cx="11379501" cy="4426892"/>
          </a:xfrm>
          <a:prstGeom prst="rect">
            <a:avLst/>
          </a:prstGeom>
        </p:spPr>
      </p:pic>
    </p:spTree>
    <p:extLst>
      <p:ext uri="{BB962C8B-B14F-4D97-AF65-F5344CB8AC3E}">
        <p14:creationId xmlns:p14="http://schemas.microsoft.com/office/powerpoint/2010/main" val="47348251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Auto sharding – Bucket and vBuckets </a:t>
            </a:r>
            <a:endParaRPr lang="en-US" dirty="0"/>
          </a:p>
        </p:txBody>
      </p:sp>
      <p:sp>
        <p:nvSpPr>
          <p:cNvPr id="27" name="TextBox 26"/>
          <p:cNvSpPr txBox="1"/>
          <p:nvPr/>
        </p:nvSpPr>
        <p:spPr>
          <a:xfrm>
            <a:off x="1227891" y="5333469"/>
            <a:ext cx="1893980" cy="379656"/>
          </a:xfrm>
          <a:prstGeom prst="rect">
            <a:avLst/>
          </a:prstGeom>
          <a:noFill/>
        </p:spPr>
        <p:txBody>
          <a:bodyPr wrap="none" rtlCol="0">
            <a:spAutoFit/>
          </a:bodyPr>
          <a:lstStyle/>
          <a:p>
            <a:r>
              <a:rPr lang="en-US" sz="1867" b="1" dirty="0">
                <a:solidFill>
                  <a:schemeClr val="accent2"/>
                </a:solidFill>
                <a:latin typeface="Arial"/>
                <a:cs typeface="Arial"/>
              </a:rPr>
              <a:t>Virtual buckets</a:t>
            </a:r>
            <a:endParaRPr lang="en-US" sz="1867" b="1" dirty="0">
              <a:solidFill>
                <a:schemeClr val="accent2"/>
              </a:solidFill>
              <a:latin typeface="Arial"/>
              <a:cs typeface="Arial"/>
            </a:endParaRPr>
          </a:p>
        </p:txBody>
      </p:sp>
      <p:sp>
        <p:nvSpPr>
          <p:cNvPr id="26" name="Content Placeholder 2"/>
          <p:cNvSpPr txBox="1">
            <a:spLocks/>
          </p:cNvSpPr>
          <p:nvPr/>
        </p:nvSpPr>
        <p:spPr>
          <a:xfrm>
            <a:off x="4561725" y="942720"/>
            <a:ext cx="7813332" cy="4798288"/>
          </a:xfrm>
          <a:prstGeom prst="rect">
            <a:avLst/>
          </a:prstGeom>
        </p:spPr>
        <p:txBody>
          <a:bodyPr vert="horz" lIns="121920" tIns="60960" rIns="121920" bIns="60960" rtlCol="0">
            <a:noAutofit/>
          </a:bodyPr>
          <a:lstStyle>
            <a:lvl1pPr marL="228600" indent="-228600" algn="l" defTabSz="457200" rtl="0" eaLnBrk="1" latinLnBrk="0" hangingPunct="1">
              <a:lnSpc>
                <a:spcPct val="100000"/>
              </a:lnSpc>
              <a:spcBef>
                <a:spcPts val="0"/>
              </a:spcBef>
              <a:spcAft>
                <a:spcPts val="300"/>
              </a:spcAft>
              <a:buClr>
                <a:schemeClr val="accent1"/>
              </a:buClr>
              <a:buSzPct val="110000"/>
              <a:buFont typeface="Wingdings" charset="2"/>
              <a:buChar char="§"/>
              <a:defRPr sz="2400" kern="1200">
                <a:solidFill>
                  <a:schemeClr val="tx1"/>
                </a:solidFill>
                <a:latin typeface="+mn-lt"/>
                <a:ea typeface="+mn-ea"/>
                <a:cs typeface="+mn-cs"/>
              </a:defRPr>
            </a:lvl1pPr>
            <a:lvl2pPr marL="455613" indent="-225425" algn="l" defTabSz="457200" rtl="0" eaLnBrk="1" latinLnBrk="0" hangingPunct="1">
              <a:lnSpc>
                <a:spcPct val="100000"/>
              </a:lnSpc>
              <a:spcBef>
                <a:spcPts val="0"/>
              </a:spcBef>
              <a:spcAft>
                <a:spcPts val="300"/>
              </a:spcAft>
              <a:buClr>
                <a:srgbClr val="262626"/>
              </a:buClr>
              <a:buFont typeface="Wingdings" charset="2"/>
              <a:buChar char="§"/>
              <a:defRPr sz="2000" kern="1200">
                <a:solidFill>
                  <a:schemeClr val="tx1"/>
                </a:solidFill>
                <a:latin typeface="+mn-lt"/>
                <a:ea typeface="+mn-ea"/>
                <a:cs typeface="+mn-cs"/>
              </a:defRPr>
            </a:lvl2pPr>
            <a:lvl3pPr marL="455613" indent="-225425" algn="l" defTabSz="457200" rtl="0" eaLnBrk="1" latinLnBrk="0" hangingPunct="1">
              <a:lnSpc>
                <a:spcPct val="100000"/>
              </a:lnSpc>
              <a:spcBef>
                <a:spcPts val="0"/>
              </a:spcBef>
              <a:spcAft>
                <a:spcPts val="300"/>
              </a:spcAft>
              <a:buClr>
                <a:srgbClr val="262626"/>
              </a:buClr>
              <a:buFont typeface="Wingdings" charset="2"/>
              <a:buChar char="§"/>
              <a:defRPr sz="2000" kern="1200">
                <a:solidFill>
                  <a:schemeClr val="tx1"/>
                </a:solidFill>
                <a:latin typeface="+mn-lt"/>
                <a:ea typeface="+mn-ea"/>
                <a:cs typeface="+mn-cs"/>
              </a:defRPr>
            </a:lvl3pPr>
            <a:lvl4pPr marL="455613" indent="-225425" algn="l" defTabSz="457200" rtl="0" eaLnBrk="1" latinLnBrk="0" hangingPunct="1">
              <a:lnSpc>
                <a:spcPct val="100000"/>
              </a:lnSpc>
              <a:spcBef>
                <a:spcPts val="0"/>
              </a:spcBef>
              <a:spcAft>
                <a:spcPts val="300"/>
              </a:spcAft>
              <a:buClr>
                <a:srgbClr val="262626"/>
              </a:buClr>
              <a:buFont typeface="Wingdings" charset="2"/>
              <a:buChar char="§"/>
              <a:defRPr sz="2000" kern="1200">
                <a:solidFill>
                  <a:schemeClr val="tx1"/>
                </a:solidFill>
                <a:latin typeface="+mn-lt"/>
                <a:ea typeface="+mn-ea"/>
                <a:cs typeface="+mn-cs"/>
              </a:defRPr>
            </a:lvl4pPr>
            <a:lvl5pPr marL="455613" indent="-225425" algn="l" defTabSz="457200" rtl="0" eaLnBrk="1" latinLnBrk="0" hangingPunct="1">
              <a:lnSpc>
                <a:spcPct val="100000"/>
              </a:lnSpc>
              <a:spcBef>
                <a:spcPts val="0"/>
              </a:spcBef>
              <a:spcAft>
                <a:spcPts val="300"/>
              </a:spcAft>
              <a:buClr>
                <a:srgbClr val="262626"/>
              </a:buClr>
              <a:buFont typeface="Wingdings" charset="2"/>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A </a:t>
            </a:r>
            <a:r>
              <a:rPr lang="en-US" dirty="0">
                <a:solidFill>
                  <a:srgbClr val="E10021"/>
                </a:solidFill>
              </a:rPr>
              <a:t>bucket</a:t>
            </a:r>
            <a:r>
              <a:rPr lang="en-US" dirty="0"/>
              <a:t> is a logical, unique key space</a:t>
            </a:r>
          </a:p>
          <a:p>
            <a:r>
              <a:rPr lang="en-US" dirty="0"/>
              <a:t>Multiple buckets can exist within a single cluster of nodes</a:t>
            </a:r>
          </a:p>
          <a:p>
            <a:endParaRPr lang="en-US" dirty="0"/>
          </a:p>
          <a:p>
            <a:r>
              <a:rPr lang="en-US" dirty="0"/>
              <a:t>Each bucket has active and replica data sets (1, 2 or 3 </a:t>
            </a:r>
            <a:r>
              <a:rPr lang="en-US" b="1" dirty="0"/>
              <a:t>extra</a:t>
            </a:r>
            <a:r>
              <a:rPr lang="en-US" dirty="0"/>
              <a:t> copies)</a:t>
            </a:r>
          </a:p>
          <a:p>
            <a:r>
              <a:rPr lang="en-US" dirty="0"/>
              <a:t>Each data set has </a:t>
            </a:r>
            <a:r>
              <a:rPr lang="en-US" dirty="0">
                <a:solidFill>
                  <a:srgbClr val="E10021"/>
                </a:solidFill>
              </a:rPr>
              <a:t>1024 Virtual Buckets</a:t>
            </a:r>
            <a:r>
              <a:rPr lang="en-US" dirty="0">
                <a:solidFill>
                  <a:srgbClr val="178ADB"/>
                </a:solidFill>
              </a:rPr>
              <a:t> </a:t>
            </a:r>
            <a:r>
              <a:rPr lang="en-US" dirty="0"/>
              <a:t>(vBuckets)</a:t>
            </a:r>
          </a:p>
          <a:p>
            <a:r>
              <a:rPr lang="en-US" dirty="0"/>
              <a:t>Each vBucket contains 1/1024th portion of the data </a:t>
            </a:r>
            <a:r>
              <a:rPr lang="en-US" dirty="0"/>
              <a:t>set</a:t>
            </a:r>
          </a:p>
          <a:p>
            <a:r>
              <a:rPr lang="en-US" dirty="0"/>
              <a:t>vBuckets do not have a fixed physical server location</a:t>
            </a:r>
          </a:p>
          <a:p>
            <a:endParaRPr lang="en-US" dirty="0"/>
          </a:p>
          <a:p>
            <a:r>
              <a:rPr lang="en-US" dirty="0"/>
              <a:t>Mapping between the vBuckets and physical servers is called the </a:t>
            </a:r>
            <a:r>
              <a:rPr lang="en-US" dirty="0">
                <a:solidFill>
                  <a:schemeClr val="accent2"/>
                </a:solidFill>
              </a:rPr>
              <a:t>cluster map</a:t>
            </a:r>
          </a:p>
          <a:p>
            <a:r>
              <a:rPr lang="en-US" dirty="0"/>
              <a:t>Document IDs (keys) always get hashed to the same </a:t>
            </a:r>
            <a:r>
              <a:rPr lang="en-US" dirty="0"/>
              <a:t>vbucket</a:t>
            </a:r>
          </a:p>
          <a:p>
            <a:r>
              <a:rPr lang="en-US" dirty="0"/>
              <a:t>Couchbase SDK’s lookup the vbucket</a:t>
            </a:r>
            <a:r>
              <a:rPr lang="en-US" dirty="0"/>
              <a:t> </a:t>
            </a:r>
            <a:r>
              <a:rPr lang="en-US" dirty="0"/>
              <a:t>-&gt; server mapping</a:t>
            </a:r>
            <a:endParaRPr lang="en-US" dirty="0"/>
          </a:p>
        </p:txBody>
      </p:sp>
      <p:pic>
        <p:nvPicPr>
          <p:cNvPr id="2" name="Picture 1"/>
          <p:cNvPicPr>
            <a:picLocks noChangeAspect="1"/>
          </p:cNvPicPr>
          <p:nvPr/>
        </p:nvPicPr>
        <p:blipFill>
          <a:blip r:embed="rId2"/>
          <a:stretch>
            <a:fillRect/>
          </a:stretch>
        </p:blipFill>
        <p:spPr>
          <a:xfrm>
            <a:off x="221153" y="1349784"/>
            <a:ext cx="4340572" cy="3984161"/>
          </a:xfrm>
          <a:prstGeom prst="rect">
            <a:avLst/>
          </a:prstGeom>
        </p:spPr>
      </p:pic>
    </p:spTree>
    <p:extLst>
      <p:ext uri="{BB962C8B-B14F-4D97-AF65-F5344CB8AC3E}">
        <p14:creationId xmlns:p14="http://schemas.microsoft.com/office/powerpoint/2010/main" val="53083590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ln>
            <a:noFill/>
          </a:ln>
        </p:spPr>
        <p:txBody>
          <a:bodyPr>
            <a:normAutofit/>
          </a:bodyPr>
          <a:lstStyle/>
          <a:p>
            <a:r>
              <a:rPr lang="en-US" dirty="0" smtClean="0"/>
              <a:t>Cluster Map</a:t>
            </a:r>
            <a:endParaRPr lang="en-US" dirty="0"/>
          </a:p>
        </p:txBody>
      </p:sp>
      <p:pic>
        <p:nvPicPr>
          <p:cNvPr id="4" name="Picture 3" descr="corp.perrySlideRedux.sdkZoom.01.eps"/>
          <p:cNvPicPr>
            <a:picLocks noChangeAspect="1"/>
          </p:cNvPicPr>
          <p:nvPr/>
        </p:nvPicPr>
        <p:blipFill rotWithShape="1">
          <a:blip r:embed="rId3" cstate="screen">
            <a:extLst>
              <a:ext uri="{28A0092B-C50C-407E-A947-70E740481C1C}">
                <a14:useLocalDpi xmlns:a14="http://schemas.microsoft.com/office/drawing/2010/main"/>
              </a:ext>
            </a:extLst>
          </a:blip>
          <a:srcRect l="35879" t="8002" r="35573" b="8317"/>
          <a:stretch/>
        </p:blipFill>
        <p:spPr>
          <a:xfrm>
            <a:off x="4248879" y="768318"/>
            <a:ext cx="3715807" cy="6126607"/>
          </a:xfrm>
          <a:prstGeom prst="rect">
            <a:avLst/>
          </a:prstGeom>
        </p:spPr>
      </p:pic>
    </p:spTree>
    <p:extLst>
      <p:ext uri="{BB962C8B-B14F-4D97-AF65-F5344CB8AC3E}">
        <p14:creationId xmlns:p14="http://schemas.microsoft.com/office/powerpoint/2010/main" val="111200250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p:cNvSpPr>
            <a:spLocks noGrp="1"/>
          </p:cNvSpPr>
          <p:nvPr>
            <p:ph type="title"/>
          </p:nvPr>
        </p:nvSpPr>
        <p:spPr>
          <a:ln>
            <a:noFill/>
          </a:ln>
        </p:spPr>
        <p:txBody>
          <a:bodyPr>
            <a:normAutofit/>
          </a:bodyPr>
          <a:lstStyle/>
          <a:p>
            <a:r>
              <a:rPr lang="en-US" dirty="0" smtClean="0"/>
              <a:t>Cluster Map</a:t>
            </a:r>
            <a:endParaRPr lang="en-US" dirty="0"/>
          </a:p>
        </p:txBody>
      </p:sp>
      <p:pic>
        <p:nvPicPr>
          <p:cNvPr id="4" name="Picture 3" descr="corp.perrySlideRedux.sdkZoom.02.eps"/>
          <p:cNvPicPr>
            <a:picLocks noChangeAspect="1"/>
          </p:cNvPicPr>
          <p:nvPr/>
        </p:nvPicPr>
        <p:blipFill rotWithShape="1">
          <a:blip r:embed="rId3" cstate="screen">
            <a:extLst>
              <a:ext uri="{28A0092B-C50C-407E-A947-70E740481C1C}">
                <a14:useLocalDpi xmlns:a14="http://schemas.microsoft.com/office/drawing/2010/main"/>
              </a:ext>
            </a:extLst>
          </a:blip>
          <a:srcRect l="35750" t="7545" r="35959" b="7860"/>
          <a:stretch/>
        </p:blipFill>
        <p:spPr>
          <a:xfrm>
            <a:off x="4236560" y="736656"/>
            <a:ext cx="3665561" cy="6165355"/>
          </a:xfrm>
          <a:prstGeom prst="rect">
            <a:avLst/>
          </a:prstGeom>
        </p:spPr>
      </p:pic>
    </p:spTree>
    <p:extLst>
      <p:ext uri="{BB962C8B-B14F-4D97-AF65-F5344CB8AC3E}">
        <p14:creationId xmlns:p14="http://schemas.microsoft.com/office/powerpoint/2010/main" val="168754069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Bucket object</a:t>
            </a:r>
            <a:endParaRPr lang="en-US" dirty="0"/>
          </a:p>
        </p:txBody>
      </p:sp>
      <p:sp>
        <p:nvSpPr>
          <p:cNvPr id="3" name="Content Placeholder 2"/>
          <p:cNvSpPr>
            <a:spLocks noGrp="1"/>
          </p:cNvSpPr>
          <p:nvPr>
            <p:ph idx="1"/>
          </p:nvPr>
        </p:nvSpPr>
        <p:spPr/>
        <p:txBody>
          <a:bodyPr/>
          <a:lstStyle/>
          <a:p>
            <a:pPr marL="457200" indent="-457200">
              <a:buFont typeface="Arial" charset="0"/>
              <a:buChar char="•"/>
            </a:pPr>
            <a:r>
              <a:rPr lang="en-US" dirty="0" smtClean="0"/>
              <a:t>Provides all methods for accessing documents stored in a Couchbase Data Bucket</a:t>
            </a:r>
          </a:p>
          <a:p>
            <a:pPr marL="457200" indent="-457200">
              <a:buFont typeface="Arial" charset="0"/>
              <a:buChar char="•"/>
            </a:pPr>
            <a:r>
              <a:rPr lang="en-US" dirty="0" smtClean="0"/>
              <a:t>Retrieved from a </a:t>
            </a:r>
            <a:r>
              <a:rPr lang="en-US" b="1" dirty="0" smtClean="0"/>
              <a:t>Cluster </a:t>
            </a:r>
            <a:r>
              <a:rPr lang="en-US" dirty="0" smtClean="0"/>
              <a:t>object or the </a:t>
            </a:r>
            <a:r>
              <a:rPr lang="en-US" b="1" dirty="0" smtClean="0"/>
              <a:t>ClusterHelper </a:t>
            </a:r>
            <a:r>
              <a:rPr lang="en-US" dirty="0" smtClean="0"/>
              <a:t>static methods </a:t>
            </a:r>
            <a:endParaRPr lang="en-US" dirty="0"/>
          </a:p>
        </p:txBody>
      </p:sp>
    </p:spTree>
    <p:extLst>
      <p:ext uri="{BB962C8B-B14F-4D97-AF65-F5344CB8AC3E}">
        <p14:creationId xmlns:p14="http://schemas.microsoft.com/office/powerpoint/2010/main" val="8988114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Cluster object</a:t>
            </a:r>
            <a:endParaRPr lang="en-US" dirty="0"/>
          </a:p>
        </p:txBody>
      </p:sp>
      <p:sp>
        <p:nvSpPr>
          <p:cNvPr id="3" name="Content Placeholder 2"/>
          <p:cNvSpPr>
            <a:spLocks noGrp="1"/>
          </p:cNvSpPr>
          <p:nvPr>
            <p:ph idx="1"/>
          </p:nvPr>
        </p:nvSpPr>
        <p:spPr/>
        <p:txBody>
          <a:bodyPr/>
          <a:lstStyle/>
          <a:p>
            <a:r>
              <a:rPr lang="en-US" dirty="0" smtClean="0"/>
              <a:t>Represents a Couchbase Server instance</a:t>
            </a:r>
          </a:p>
          <a:p>
            <a:pPr lvl="1"/>
            <a:r>
              <a:rPr lang="en-US" dirty="0" smtClean="0"/>
              <a:t>Can be a single server or a cluster of Couchbase Server installations</a:t>
            </a:r>
          </a:p>
          <a:p>
            <a:pPr lvl="1"/>
            <a:r>
              <a:rPr lang="en-US" dirty="0" smtClean="0"/>
              <a:t>Is “</a:t>
            </a:r>
            <a:r>
              <a:rPr lang="en-US" dirty="0" err="1" smtClean="0"/>
              <a:t>vBucket</a:t>
            </a:r>
            <a:r>
              <a:rPr lang="en-US" dirty="0" smtClean="0"/>
              <a:t> aware”– client maintains a map of </a:t>
            </a:r>
            <a:r>
              <a:rPr lang="en-US" dirty="0" err="1" smtClean="0"/>
              <a:t>vBuckets</a:t>
            </a:r>
            <a:r>
              <a:rPr lang="en-US" dirty="0" smtClean="0"/>
              <a:t>, and which servers they reside on. </a:t>
            </a:r>
          </a:p>
        </p:txBody>
      </p:sp>
    </p:spTree>
    <p:extLst>
      <p:ext uri="{BB962C8B-B14F-4D97-AF65-F5344CB8AC3E}">
        <p14:creationId xmlns:p14="http://schemas.microsoft.com/office/powerpoint/2010/main" val="3200598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Auto sharding – Bucket and vBuckets </a:t>
            </a:r>
            <a:endParaRPr lang="en-US" dirty="0"/>
          </a:p>
        </p:txBody>
      </p:sp>
      <p:sp>
        <p:nvSpPr>
          <p:cNvPr id="27" name="TextBox 26"/>
          <p:cNvSpPr txBox="1"/>
          <p:nvPr/>
        </p:nvSpPr>
        <p:spPr>
          <a:xfrm>
            <a:off x="1227891" y="5333469"/>
            <a:ext cx="1893980" cy="379656"/>
          </a:xfrm>
          <a:prstGeom prst="rect">
            <a:avLst/>
          </a:prstGeom>
          <a:noFill/>
        </p:spPr>
        <p:txBody>
          <a:bodyPr wrap="none" rtlCol="0">
            <a:spAutoFit/>
          </a:bodyPr>
          <a:lstStyle/>
          <a:p>
            <a:r>
              <a:rPr lang="en-US" sz="1867" b="1" dirty="0">
                <a:solidFill>
                  <a:schemeClr val="accent2"/>
                </a:solidFill>
                <a:latin typeface="Arial"/>
                <a:cs typeface="Arial"/>
              </a:rPr>
              <a:t>Virtual buckets</a:t>
            </a:r>
            <a:endParaRPr lang="en-US" sz="1867" b="1" dirty="0">
              <a:solidFill>
                <a:schemeClr val="accent2"/>
              </a:solidFill>
              <a:latin typeface="Arial"/>
              <a:cs typeface="Arial"/>
            </a:endParaRPr>
          </a:p>
        </p:txBody>
      </p:sp>
      <p:sp>
        <p:nvSpPr>
          <p:cNvPr id="26" name="Content Placeholder 2"/>
          <p:cNvSpPr txBox="1">
            <a:spLocks/>
          </p:cNvSpPr>
          <p:nvPr/>
        </p:nvSpPr>
        <p:spPr>
          <a:xfrm>
            <a:off x="4561725" y="942720"/>
            <a:ext cx="7813332" cy="4798288"/>
          </a:xfrm>
          <a:prstGeom prst="rect">
            <a:avLst/>
          </a:prstGeom>
        </p:spPr>
        <p:txBody>
          <a:bodyPr vert="horz" lIns="121920" tIns="60960" rIns="121920" bIns="60960" rtlCol="0">
            <a:noAutofit/>
          </a:bodyPr>
          <a:lstStyle>
            <a:lvl1pPr marL="228600" indent="-228600" algn="l" defTabSz="457200" rtl="0" eaLnBrk="1" latinLnBrk="0" hangingPunct="1">
              <a:lnSpc>
                <a:spcPct val="100000"/>
              </a:lnSpc>
              <a:spcBef>
                <a:spcPts val="0"/>
              </a:spcBef>
              <a:spcAft>
                <a:spcPts val="300"/>
              </a:spcAft>
              <a:buClr>
                <a:schemeClr val="accent1"/>
              </a:buClr>
              <a:buSzPct val="110000"/>
              <a:buFont typeface="Wingdings" charset="2"/>
              <a:buChar char="§"/>
              <a:defRPr sz="2400" kern="1200">
                <a:solidFill>
                  <a:schemeClr val="tx1"/>
                </a:solidFill>
                <a:latin typeface="+mn-lt"/>
                <a:ea typeface="+mn-ea"/>
                <a:cs typeface="+mn-cs"/>
              </a:defRPr>
            </a:lvl1pPr>
            <a:lvl2pPr marL="455613" indent="-225425" algn="l" defTabSz="457200" rtl="0" eaLnBrk="1" latinLnBrk="0" hangingPunct="1">
              <a:lnSpc>
                <a:spcPct val="100000"/>
              </a:lnSpc>
              <a:spcBef>
                <a:spcPts val="0"/>
              </a:spcBef>
              <a:spcAft>
                <a:spcPts val="300"/>
              </a:spcAft>
              <a:buClr>
                <a:srgbClr val="262626"/>
              </a:buClr>
              <a:buFont typeface="Wingdings" charset="2"/>
              <a:buChar char="§"/>
              <a:defRPr sz="2000" kern="1200">
                <a:solidFill>
                  <a:schemeClr val="tx1"/>
                </a:solidFill>
                <a:latin typeface="+mn-lt"/>
                <a:ea typeface="+mn-ea"/>
                <a:cs typeface="+mn-cs"/>
              </a:defRPr>
            </a:lvl2pPr>
            <a:lvl3pPr marL="455613" indent="-225425" algn="l" defTabSz="457200" rtl="0" eaLnBrk="1" latinLnBrk="0" hangingPunct="1">
              <a:lnSpc>
                <a:spcPct val="100000"/>
              </a:lnSpc>
              <a:spcBef>
                <a:spcPts val="0"/>
              </a:spcBef>
              <a:spcAft>
                <a:spcPts val="300"/>
              </a:spcAft>
              <a:buClr>
                <a:srgbClr val="262626"/>
              </a:buClr>
              <a:buFont typeface="Wingdings" charset="2"/>
              <a:buChar char="§"/>
              <a:defRPr sz="2000" kern="1200">
                <a:solidFill>
                  <a:schemeClr val="tx1"/>
                </a:solidFill>
                <a:latin typeface="+mn-lt"/>
                <a:ea typeface="+mn-ea"/>
                <a:cs typeface="+mn-cs"/>
              </a:defRPr>
            </a:lvl3pPr>
            <a:lvl4pPr marL="455613" indent="-225425" algn="l" defTabSz="457200" rtl="0" eaLnBrk="1" latinLnBrk="0" hangingPunct="1">
              <a:lnSpc>
                <a:spcPct val="100000"/>
              </a:lnSpc>
              <a:spcBef>
                <a:spcPts val="0"/>
              </a:spcBef>
              <a:spcAft>
                <a:spcPts val="300"/>
              </a:spcAft>
              <a:buClr>
                <a:srgbClr val="262626"/>
              </a:buClr>
              <a:buFont typeface="Wingdings" charset="2"/>
              <a:buChar char="§"/>
              <a:defRPr sz="2000" kern="1200">
                <a:solidFill>
                  <a:schemeClr val="tx1"/>
                </a:solidFill>
                <a:latin typeface="+mn-lt"/>
                <a:ea typeface="+mn-ea"/>
                <a:cs typeface="+mn-cs"/>
              </a:defRPr>
            </a:lvl4pPr>
            <a:lvl5pPr marL="455613" indent="-225425" algn="l" defTabSz="457200" rtl="0" eaLnBrk="1" latinLnBrk="0" hangingPunct="1">
              <a:lnSpc>
                <a:spcPct val="100000"/>
              </a:lnSpc>
              <a:spcBef>
                <a:spcPts val="0"/>
              </a:spcBef>
              <a:spcAft>
                <a:spcPts val="300"/>
              </a:spcAft>
              <a:buClr>
                <a:srgbClr val="262626"/>
              </a:buClr>
              <a:buFont typeface="Wingdings" charset="2"/>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A </a:t>
            </a:r>
            <a:r>
              <a:rPr lang="en-US" dirty="0">
                <a:solidFill>
                  <a:srgbClr val="E10021"/>
                </a:solidFill>
              </a:rPr>
              <a:t>bucket</a:t>
            </a:r>
            <a:r>
              <a:rPr lang="en-US" dirty="0"/>
              <a:t> is a logical, unique key space</a:t>
            </a:r>
          </a:p>
          <a:p>
            <a:r>
              <a:rPr lang="en-US" dirty="0"/>
              <a:t>Multiple buckets can exist within a single cluster of nodes</a:t>
            </a:r>
          </a:p>
          <a:p>
            <a:endParaRPr lang="en-US" dirty="0"/>
          </a:p>
          <a:p>
            <a:r>
              <a:rPr lang="en-US" dirty="0"/>
              <a:t>Each bucket has active and replica data sets (1, 2 or 3 </a:t>
            </a:r>
            <a:r>
              <a:rPr lang="en-US" b="1" dirty="0"/>
              <a:t>extra</a:t>
            </a:r>
            <a:r>
              <a:rPr lang="en-US" dirty="0"/>
              <a:t> copies)</a:t>
            </a:r>
          </a:p>
          <a:p>
            <a:r>
              <a:rPr lang="en-US" dirty="0"/>
              <a:t>Each data set has </a:t>
            </a:r>
            <a:r>
              <a:rPr lang="en-US" dirty="0">
                <a:solidFill>
                  <a:srgbClr val="E10021"/>
                </a:solidFill>
              </a:rPr>
              <a:t>1024 Virtual Buckets</a:t>
            </a:r>
            <a:r>
              <a:rPr lang="en-US" dirty="0">
                <a:solidFill>
                  <a:srgbClr val="178ADB"/>
                </a:solidFill>
              </a:rPr>
              <a:t> </a:t>
            </a:r>
            <a:r>
              <a:rPr lang="en-US" dirty="0"/>
              <a:t>(vBuckets)</a:t>
            </a:r>
          </a:p>
          <a:p>
            <a:r>
              <a:rPr lang="en-US" dirty="0"/>
              <a:t>Each vBucket contains 1/1024th portion of the data </a:t>
            </a:r>
            <a:r>
              <a:rPr lang="en-US" dirty="0"/>
              <a:t>set</a:t>
            </a:r>
          </a:p>
          <a:p>
            <a:r>
              <a:rPr lang="en-US" dirty="0"/>
              <a:t>vBuckets do not have a fixed physical server location</a:t>
            </a:r>
          </a:p>
          <a:p>
            <a:endParaRPr lang="en-US" dirty="0"/>
          </a:p>
          <a:p>
            <a:r>
              <a:rPr lang="en-US" dirty="0"/>
              <a:t>Mapping between the vBuckets and physical servers is called the </a:t>
            </a:r>
            <a:r>
              <a:rPr lang="en-US" dirty="0">
                <a:solidFill>
                  <a:schemeClr val="accent2"/>
                </a:solidFill>
              </a:rPr>
              <a:t>cluster map</a:t>
            </a:r>
          </a:p>
          <a:p>
            <a:r>
              <a:rPr lang="en-US" dirty="0"/>
              <a:t>Document IDs (keys) always get hashed to the same </a:t>
            </a:r>
            <a:r>
              <a:rPr lang="en-US" dirty="0" err="1" smtClean="0"/>
              <a:t>vucket</a:t>
            </a:r>
            <a:endParaRPr lang="en-US" dirty="0"/>
          </a:p>
          <a:p>
            <a:r>
              <a:rPr lang="en-US" dirty="0"/>
              <a:t>Couchbase SDK’s lookup the vbucket</a:t>
            </a:r>
            <a:r>
              <a:rPr lang="en-US" dirty="0"/>
              <a:t> </a:t>
            </a:r>
            <a:r>
              <a:rPr lang="en-US" dirty="0"/>
              <a:t>-&gt; server mapping</a:t>
            </a:r>
            <a:endParaRPr lang="en-US" dirty="0"/>
          </a:p>
        </p:txBody>
      </p:sp>
      <p:pic>
        <p:nvPicPr>
          <p:cNvPr id="2" name="Picture 1"/>
          <p:cNvPicPr>
            <a:picLocks noChangeAspect="1"/>
          </p:cNvPicPr>
          <p:nvPr/>
        </p:nvPicPr>
        <p:blipFill>
          <a:blip r:embed="rId2"/>
          <a:stretch>
            <a:fillRect/>
          </a:stretch>
        </p:blipFill>
        <p:spPr>
          <a:xfrm>
            <a:off x="221153" y="1349784"/>
            <a:ext cx="4340572" cy="3984161"/>
          </a:xfrm>
          <a:prstGeom prst="rect">
            <a:avLst/>
          </a:prstGeom>
        </p:spPr>
      </p:pic>
    </p:spTree>
    <p:extLst>
      <p:ext uri="{BB962C8B-B14F-4D97-AF65-F5344CB8AC3E}">
        <p14:creationId xmlns:p14="http://schemas.microsoft.com/office/powerpoint/2010/main" val="83885679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Configuring the Cluster object</a:t>
            </a:r>
            <a:endParaRPr lang="en-US" dirty="0"/>
          </a:p>
        </p:txBody>
      </p:sp>
      <p:sp>
        <p:nvSpPr>
          <p:cNvPr id="3" name="Content Placeholder 2"/>
          <p:cNvSpPr>
            <a:spLocks noGrp="1"/>
          </p:cNvSpPr>
          <p:nvPr>
            <p:ph idx="1"/>
          </p:nvPr>
        </p:nvSpPr>
        <p:spPr/>
        <p:txBody>
          <a:bodyPr/>
          <a:lstStyle/>
          <a:p>
            <a:r>
              <a:rPr lang="en-US" dirty="0"/>
              <a:t>Uses a </a:t>
            </a:r>
            <a:r>
              <a:rPr lang="en-US" b="1" dirty="0"/>
              <a:t>ClientConfiguration</a:t>
            </a:r>
            <a:r>
              <a:rPr lang="en-US" dirty="0"/>
              <a:t> object for setting:</a:t>
            </a:r>
          </a:p>
          <a:p>
            <a:pPr lvl="1"/>
            <a:r>
              <a:rPr lang="en-US" dirty="0"/>
              <a:t>Server addresses in a cluster</a:t>
            </a:r>
          </a:p>
          <a:p>
            <a:pPr lvl="1"/>
            <a:r>
              <a:rPr lang="en-US" dirty="0"/>
              <a:t>Bucket Configuration</a:t>
            </a:r>
          </a:p>
          <a:p>
            <a:pPr lvl="2"/>
            <a:r>
              <a:rPr lang="en-US" dirty="0"/>
              <a:t>Can be used to set default bucket configuration or per-bucket</a:t>
            </a:r>
          </a:p>
          <a:p>
            <a:pPr lvl="1"/>
            <a:r>
              <a:rPr lang="en-US" dirty="0"/>
              <a:t>Timeout configuration</a:t>
            </a:r>
          </a:p>
          <a:p>
            <a:endParaRPr lang="en-US" dirty="0"/>
          </a:p>
        </p:txBody>
      </p:sp>
    </p:spTree>
    <p:extLst>
      <p:ext uri="{BB962C8B-B14F-4D97-AF65-F5344CB8AC3E}">
        <p14:creationId xmlns:p14="http://schemas.microsoft.com/office/powerpoint/2010/main" val="12863108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7923" y="1"/>
            <a:ext cx="4535625" cy="952428"/>
          </a:xfrm>
        </p:spPr>
        <p:txBody>
          <a:bodyPr/>
          <a:lstStyle/>
          <a:p>
            <a:pPr algn="ctr"/>
            <a:r>
              <a:rPr lang="en-US" dirty="0" smtClean="0"/>
              <a:t>Programmatic Cluster object configuration</a:t>
            </a:r>
            <a:endParaRPr lang="en-US" dirty="0"/>
          </a:p>
        </p:txBody>
      </p:sp>
      <p:pic>
        <p:nvPicPr>
          <p:cNvPr id="4" name="Picture 3"/>
          <p:cNvPicPr/>
          <p:nvPr/>
        </p:nvPicPr>
        <p:blipFill>
          <a:blip r:embed="rId3"/>
          <a:stretch>
            <a:fillRect/>
          </a:stretch>
        </p:blipFill>
        <p:spPr>
          <a:xfrm>
            <a:off x="3661092" y="1090295"/>
            <a:ext cx="4869815" cy="4677410"/>
          </a:xfrm>
          <a:prstGeom prst="rect">
            <a:avLst/>
          </a:prstGeom>
        </p:spPr>
      </p:pic>
    </p:spTree>
    <p:extLst>
      <p:ext uri="{BB962C8B-B14F-4D97-AF65-F5344CB8AC3E}">
        <p14:creationId xmlns:p14="http://schemas.microsoft.com/office/powerpoint/2010/main" val="16291648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3687486" cy="744698"/>
          </a:xfrm>
        </p:spPr>
        <p:txBody>
          <a:bodyPr/>
          <a:lstStyle/>
          <a:p>
            <a:pPr algn="ctr"/>
            <a:r>
              <a:rPr lang="en-US" dirty="0" err="1" smtClean="0"/>
              <a:t>Config</a:t>
            </a:r>
            <a:r>
              <a:rPr lang="en-US" dirty="0" smtClean="0"/>
              <a:t>-based configuration</a:t>
            </a:r>
            <a:endParaRPr lang="en-US" dirty="0"/>
          </a:p>
        </p:txBody>
      </p:sp>
      <p:pic>
        <p:nvPicPr>
          <p:cNvPr id="3" name="Picture 2"/>
          <p:cNvPicPr/>
          <p:nvPr/>
        </p:nvPicPr>
        <p:blipFill>
          <a:blip r:embed="rId3"/>
          <a:stretch>
            <a:fillRect/>
          </a:stretch>
        </p:blipFill>
        <p:spPr>
          <a:xfrm>
            <a:off x="463826" y="1007165"/>
            <a:ext cx="9236765" cy="3750365"/>
          </a:xfrm>
          <a:prstGeom prst="rect">
            <a:avLst/>
          </a:prstGeom>
        </p:spPr>
      </p:pic>
      <p:pic>
        <p:nvPicPr>
          <p:cNvPr id="4" name="Picture 3"/>
          <p:cNvPicPr/>
          <p:nvPr/>
        </p:nvPicPr>
        <p:blipFill>
          <a:blip r:embed="rId4"/>
          <a:stretch>
            <a:fillRect/>
          </a:stretch>
        </p:blipFill>
        <p:spPr>
          <a:xfrm>
            <a:off x="5334000" y="4953737"/>
            <a:ext cx="6319596" cy="1407306"/>
          </a:xfrm>
          <a:prstGeom prst="rect">
            <a:avLst/>
          </a:prstGeom>
        </p:spPr>
      </p:pic>
    </p:spTree>
    <p:extLst>
      <p:ext uri="{BB962C8B-B14F-4D97-AF65-F5344CB8AC3E}">
        <p14:creationId xmlns:p14="http://schemas.microsoft.com/office/powerpoint/2010/main" val="13307280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3" name="Content Placeholder 2"/>
          <p:cNvSpPr>
            <a:spLocks noGrp="1"/>
          </p:cNvSpPr>
          <p:nvPr>
            <p:ph idx="1"/>
          </p:nvPr>
        </p:nvSpPr>
        <p:spPr/>
        <p:txBody>
          <a:bodyPr/>
          <a:lstStyle/>
          <a:p>
            <a:pPr marL="457200" indent="-457200">
              <a:buFont typeface="Arial" charset="0"/>
              <a:buChar char="•"/>
            </a:pPr>
            <a:r>
              <a:rPr lang="en-US" dirty="0" smtClean="0"/>
              <a:t>Goals</a:t>
            </a:r>
          </a:p>
          <a:p>
            <a:pPr marL="457200" indent="-457200">
              <a:buFont typeface="Arial" charset="0"/>
              <a:buChar char="•"/>
            </a:pPr>
            <a:r>
              <a:rPr lang="en-US" dirty="0" smtClean="0"/>
              <a:t>Prerequisites</a:t>
            </a:r>
          </a:p>
          <a:p>
            <a:pPr marL="457200" indent="-457200">
              <a:buFont typeface="Arial" charset="0"/>
              <a:buChar char="•"/>
            </a:pPr>
            <a:r>
              <a:rPr lang="en-US" dirty="0" smtClean="0"/>
              <a:t>SDK/Client installation</a:t>
            </a:r>
          </a:p>
          <a:p>
            <a:pPr marL="457200" indent="-457200">
              <a:buFont typeface="Arial" charset="0"/>
              <a:buChar char="•"/>
            </a:pPr>
            <a:r>
              <a:rPr lang="en-US" dirty="0" smtClean="0"/>
              <a:t>Using the Couchbase .NET SDK</a:t>
            </a:r>
          </a:p>
        </p:txBody>
      </p:sp>
    </p:spTree>
    <p:extLst>
      <p:ext uri="{BB962C8B-B14F-4D97-AF65-F5344CB8AC3E}">
        <p14:creationId xmlns:p14="http://schemas.microsoft.com/office/powerpoint/2010/main" val="6860222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ClusterHelper</a:t>
            </a:r>
            <a:endParaRPr lang="en-US" dirty="0"/>
          </a:p>
        </p:txBody>
      </p:sp>
      <p:sp>
        <p:nvSpPr>
          <p:cNvPr id="3" name="Content Placeholder 2"/>
          <p:cNvSpPr>
            <a:spLocks noGrp="1"/>
          </p:cNvSpPr>
          <p:nvPr>
            <p:ph idx="1"/>
          </p:nvPr>
        </p:nvSpPr>
        <p:spPr/>
        <p:txBody>
          <a:bodyPr/>
          <a:lstStyle/>
          <a:p>
            <a:pPr marL="457200" indent="-457200">
              <a:buFont typeface="Arial" charset="0"/>
              <a:buChar char="•"/>
            </a:pPr>
            <a:r>
              <a:rPr lang="en-US" dirty="0" smtClean="0"/>
              <a:t>Convenient method of quickly accessing </a:t>
            </a:r>
            <a:r>
              <a:rPr lang="en-US" b="1" dirty="0" smtClean="0"/>
              <a:t>Bucket</a:t>
            </a:r>
            <a:r>
              <a:rPr lang="en-US" dirty="0" smtClean="0"/>
              <a:t> objects</a:t>
            </a:r>
          </a:p>
          <a:p>
            <a:pPr marL="457200" indent="-457200">
              <a:buFont typeface="Arial" charset="0"/>
              <a:buChar char="•"/>
            </a:pPr>
            <a:r>
              <a:rPr lang="en-US" dirty="0" smtClean="0"/>
              <a:t>Caches </a:t>
            </a:r>
            <a:r>
              <a:rPr lang="en-US" b="1" dirty="0" smtClean="0"/>
              <a:t>Cluster</a:t>
            </a:r>
            <a:r>
              <a:rPr lang="en-US" dirty="0" smtClean="0"/>
              <a:t> and previously accessed </a:t>
            </a:r>
            <a:r>
              <a:rPr lang="en-US" b="1" dirty="0" smtClean="0"/>
              <a:t>Bucket</a:t>
            </a:r>
            <a:r>
              <a:rPr lang="en-US" dirty="0" smtClean="0"/>
              <a:t> instances to speed up database access</a:t>
            </a:r>
          </a:p>
          <a:p>
            <a:pPr marL="457200" indent="-457200">
              <a:buFont typeface="Arial" charset="0"/>
              <a:buChar char="•"/>
            </a:pPr>
            <a:r>
              <a:rPr lang="en-US" dirty="0" smtClean="0"/>
              <a:t>Manages Cluster connections</a:t>
            </a:r>
          </a:p>
          <a:p>
            <a:pPr marL="457200" indent="-457200">
              <a:buFont typeface="Arial" charset="0"/>
              <a:buChar char="•"/>
            </a:pPr>
            <a:r>
              <a:rPr lang="en-US" dirty="0" smtClean="0"/>
              <a:t>Should be used in long-running applications, such as web services or web sites where connections and buckets will be used over and over again</a:t>
            </a:r>
          </a:p>
          <a:p>
            <a:pPr marL="457200" indent="-457200">
              <a:buFont typeface="Arial" charset="0"/>
              <a:buChar char="•"/>
            </a:pPr>
            <a:r>
              <a:rPr lang="en-US" dirty="0" smtClean="0"/>
              <a:t>Configured using the same </a:t>
            </a:r>
            <a:r>
              <a:rPr lang="en-US" b="1" dirty="0" smtClean="0"/>
              <a:t>ClientConfiguration</a:t>
            </a:r>
            <a:r>
              <a:rPr lang="en-US" dirty="0" smtClean="0"/>
              <a:t> object as </a:t>
            </a:r>
            <a:r>
              <a:rPr lang="en-US" b="1" dirty="0" smtClean="0"/>
              <a:t>Cluster </a:t>
            </a:r>
            <a:r>
              <a:rPr lang="en-US" dirty="0" smtClean="0"/>
              <a:t>object</a:t>
            </a:r>
            <a:endParaRPr lang="en-US" dirty="0"/>
          </a:p>
        </p:txBody>
      </p:sp>
    </p:spTree>
    <p:extLst>
      <p:ext uri="{BB962C8B-B14F-4D97-AF65-F5344CB8AC3E}">
        <p14:creationId xmlns:p14="http://schemas.microsoft.com/office/powerpoint/2010/main" val="12343468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ClusterHelper ASP.NET Code Example</a:t>
            </a:r>
            <a:endParaRPr lang="en-US" dirty="0"/>
          </a:p>
        </p:txBody>
      </p:sp>
      <p:pic>
        <p:nvPicPr>
          <p:cNvPr id="4" name="Picture 3"/>
          <p:cNvPicPr/>
          <p:nvPr/>
        </p:nvPicPr>
        <p:blipFill>
          <a:blip r:embed="rId2"/>
          <a:stretch>
            <a:fillRect/>
          </a:stretch>
        </p:blipFill>
        <p:spPr>
          <a:xfrm>
            <a:off x="818322" y="1208419"/>
            <a:ext cx="5943600" cy="1896745"/>
          </a:xfrm>
          <a:prstGeom prst="rect">
            <a:avLst/>
          </a:prstGeom>
        </p:spPr>
      </p:pic>
      <p:pic>
        <p:nvPicPr>
          <p:cNvPr id="5" name="Picture 4"/>
          <p:cNvPicPr/>
          <p:nvPr/>
        </p:nvPicPr>
        <p:blipFill>
          <a:blip r:embed="rId3"/>
          <a:stretch>
            <a:fillRect/>
          </a:stretch>
        </p:blipFill>
        <p:spPr>
          <a:xfrm>
            <a:off x="6235840" y="2400935"/>
            <a:ext cx="5134900" cy="4083408"/>
          </a:xfrm>
          <a:prstGeom prst="rect">
            <a:avLst/>
          </a:prstGeom>
        </p:spPr>
      </p:pic>
    </p:spTree>
    <p:extLst>
      <p:ext uri="{BB962C8B-B14F-4D97-AF65-F5344CB8AC3E}">
        <p14:creationId xmlns:p14="http://schemas.microsoft.com/office/powerpoint/2010/main" val="5732913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Timeouts</a:t>
            </a:r>
            <a:endParaRPr lang="en-US" dirty="0"/>
          </a:p>
        </p:txBody>
      </p:sp>
      <p:sp>
        <p:nvSpPr>
          <p:cNvPr id="3" name="Content Placeholder 2"/>
          <p:cNvSpPr>
            <a:spLocks noGrp="1"/>
          </p:cNvSpPr>
          <p:nvPr>
            <p:ph idx="1"/>
          </p:nvPr>
        </p:nvSpPr>
        <p:spPr/>
        <p:txBody>
          <a:bodyPr/>
          <a:lstStyle/>
          <a:p>
            <a:pPr marL="457200" indent="-457200">
              <a:buFont typeface="Arial" charset="0"/>
              <a:buChar char="•"/>
            </a:pPr>
            <a:r>
              <a:rPr lang="en-US" dirty="0" smtClean="0"/>
              <a:t>Timeouts can be managed for many different types of queries/connections</a:t>
            </a:r>
          </a:p>
          <a:p>
            <a:pPr marL="457200" indent="-457200">
              <a:buFont typeface="Arial" charset="0"/>
              <a:buChar char="•"/>
            </a:pPr>
            <a:r>
              <a:rPr lang="en-US" dirty="0" smtClean="0"/>
              <a:t>Defaults are usually fine</a:t>
            </a:r>
          </a:p>
          <a:p>
            <a:pPr marL="457200" indent="-457200">
              <a:buFont typeface="Arial" charset="0"/>
              <a:buChar char="•"/>
            </a:pPr>
            <a:r>
              <a:rPr lang="en-US" dirty="0" smtClean="0"/>
              <a:t>Timeouts should be changed after application profiling, as timeouts needing to be changed could indicate an issue with the application or database configuration</a:t>
            </a:r>
            <a:endParaRPr lang="en-US" dirty="0"/>
          </a:p>
        </p:txBody>
      </p:sp>
    </p:spTree>
    <p:extLst>
      <p:ext uri="{BB962C8B-B14F-4D97-AF65-F5344CB8AC3E}">
        <p14:creationId xmlns:p14="http://schemas.microsoft.com/office/powerpoint/2010/main" val="14876996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966119" y="2218268"/>
            <a:ext cx="8259762" cy="2421464"/>
          </a:xfrm>
        </p:spPr>
        <p:txBody>
          <a:bodyPr/>
          <a:lstStyle/>
          <a:p>
            <a:r>
              <a:rPr lang="en-US" dirty="0" smtClean="0"/>
              <a:t>Working </a:t>
            </a:r>
            <a:r>
              <a:rPr lang="en-US" dirty="0"/>
              <a:t>W</a:t>
            </a:r>
            <a:r>
              <a:rPr lang="en-US" dirty="0" smtClean="0"/>
              <a:t>ith Documents</a:t>
            </a:r>
            <a:endParaRPr lang="en-US" dirty="0"/>
          </a:p>
        </p:txBody>
      </p:sp>
    </p:spTree>
    <p:extLst>
      <p:ext uri="{BB962C8B-B14F-4D97-AF65-F5344CB8AC3E}">
        <p14:creationId xmlns:p14="http://schemas.microsoft.com/office/powerpoint/2010/main" val="18254120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Working with Documents</a:t>
            </a:r>
            <a:endParaRPr lang="en-US" dirty="0"/>
          </a:p>
        </p:txBody>
      </p:sp>
      <p:sp>
        <p:nvSpPr>
          <p:cNvPr id="3" name="Content Placeholder 2"/>
          <p:cNvSpPr>
            <a:spLocks noGrp="1"/>
          </p:cNvSpPr>
          <p:nvPr>
            <p:ph idx="1"/>
          </p:nvPr>
        </p:nvSpPr>
        <p:spPr/>
        <p:txBody>
          <a:bodyPr/>
          <a:lstStyle/>
          <a:p>
            <a:r>
              <a:rPr lang="en-US" dirty="0" smtClean="0"/>
              <a:t>Module </a:t>
            </a:r>
            <a:r>
              <a:rPr lang="en-US" dirty="0" smtClean="0"/>
              <a:t>Goals:</a:t>
            </a:r>
          </a:p>
          <a:p>
            <a:pPr lvl="1"/>
            <a:r>
              <a:rPr lang="en-US" dirty="0" smtClean="0"/>
              <a:t>Explore Document Fundamentals</a:t>
            </a:r>
          </a:p>
          <a:p>
            <a:pPr lvl="1"/>
            <a:r>
              <a:rPr lang="en-US" dirty="0" smtClean="0"/>
              <a:t>Explore </a:t>
            </a:r>
            <a:r>
              <a:rPr lang="en-US" dirty="0" smtClean="0"/>
              <a:t>the methods of the </a:t>
            </a:r>
            <a:r>
              <a:rPr lang="en-US" b="1" dirty="0" smtClean="0"/>
              <a:t>Bucket</a:t>
            </a:r>
            <a:r>
              <a:rPr lang="en-US" dirty="0" smtClean="0"/>
              <a:t> object for working with single documents</a:t>
            </a:r>
          </a:p>
          <a:p>
            <a:pPr lvl="1"/>
            <a:r>
              <a:rPr lang="en-US" dirty="0" smtClean="0"/>
              <a:t>Explore Bulk operations </a:t>
            </a:r>
          </a:p>
          <a:p>
            <a:pPr lvl="1"/>
            <a:r>
              <a:rPr lang="en-US" dirty="0" smtClean="0"/>
              <a:t>Explore Atomic Operations</a:t>
            </a:r>
          </a:p>
          <a:p>
            <a:pPr lvl="1"/>
            <a:endParaRPr lang="en-US" dirty="0" smtClean="0"/>
          </a:p>
          <a:p>
            <a:pPr lvl="1"/>
            <a:endParaRPr lang="en-US" dirty="0"/>
          </a:p>
        </p:txBody>
      </p:sp>
    </p:spTree>
    <p:extLst>
      <p:ext uri="{BB962C8B-B14F-4D97-AF65-F5344CB8AC3E}">
        <p14:creationId xmlns:p14="http://schemas.microsoft.com/office/powerpoint/2010/main" val="8926760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Document Fundamentals - Composition</a:t>
            </a:r>
            <a:endParaRPr lang="en-US" dirty="0"/>
          </a:p>
        </p:txBody>
      </p:sp>
      <p:sp>
        <p:nvSpPr>
          <p:cNvPr id="3" name="Content Placeholder 2"/>
          <p:cNvSpPr>
            <a:spLocks noGrp="1"/>
          </p:cNvSpPr>
          <p:nvPr>
            <p:ph idx="4294967295"/>
          </p:nvPr>
        </p:nvSpPr>
        <p:spPr>
          <a:xfrm>
            <a:off x="6389688" y="1338263"/>
            <a:ext cx="5802312" cy="1525587"/>
          </a:xfrm>
        </p:spPr>
        <p:txBody>
          <a:bodyPr>
            <a:normAutofit fontScale="92500" lnSpcReduction="20000"/>
          </a:bodyPr>
          <a:lstStyle/>
          <a:p>
            <a:r>
              <a:rPr lang="en-US" sz="2133" dirty="0"/>
              <a:t>Similar to primary keys in relational databases</a:t>
            </a:r>
          </a:p>
          <a:p>
            <a:r>
              <a:rPr lang="en-US" sz="2133" dirty="0"/>
              <a:t>Documents are partitioned based on the document ID</a:t>
            </a:r>
          </a:p>
          <a:p>
            <a:r>
              <a:rPr lang="en-US" sz="2133" dirty="0"/>
              <a:t>ID based document lookup is extremely fast </a:t>
            </a:r>
          </a:p>
          <a:p>
            <a:r>
              <a:rPr lang="en-US" sz="2133" dirty="0"/>
              <a:t>Must be unique</a:t>
            </a:r>
          </a:p>
          <a:p>
            <a:pPr marL="1066773" lvl="1" indent="-457189">
              <a:buClr>
                <a:schemeClr val="accent2"/>
              </a:buClr>
              <a:buFont typeface="Wingdings" charset="2"/>
              <a:buChar char="§"/>
            </a:pPr>
            <a:endParaRPr lang="en-US" sz="2133" dirty="0"/>
          </a:p>
        </p:txBody>
      </p:sp>
      <p:sp>
        <p:nvSpPr>
          <p:cNvPr id="14" name="Content Placeholder 2"/>
          <p:cNvSpPr txBox="1">
            <a:spLocks/>
          </p:cNvSpPr>
          <p:nvPr/>
        </p:nvSpPr>
        <p:spPr>
          <a:xfrm>
            <a:off x="6386817" y="3283528"/>
            <a:ext cx="5805121" cy="1512533"/>
          </a:xfrm>
          <a:prstGeom prst="rect">
            <a:avLst/>
          </a:prstGeom>
        </p:spPr>
        <p:txBody>
          <a:bodyPr vert="horz" lIns="121920" tIns="60960" rIns="121920" bIns="60960" rtlCol="0">
            <a:normAutofit fontScale="92500" lnSpcReduction="10000"/>
          </a:bodyPr>
          <a:lstStyle>
            <a:lvl1pPr marL="0" indent="0" algn="l" defTabSz="457200" rtl="0" eaLnBrk="1" latinLnBrk="0" hangingPunct="1">
              <a:lnSpc>
                <a:spcPct val="90000"/>
              </a:lnSpc>
              <a:spcBef>
                <a:spcPct val="20000"/>
              </a:spcBef>
              <a:buFont typeface="Arial"/>
              <a:buNone/>
              <a:defRPr sz="1800" kern="1200" baseline="0">
                <a:solidFill>
                  <a:srgbClr val="333333"/>
                </a:solidFill>
                <a:latin typeface="Arial"/>
                <a:ea typeface="+mn-ea"/>
                <a:cs typeface="Arial"/>
              </a:defRPr>
            </a:lvl1pPr>
            <a:lvl2pPr marL="301625" indent="-190500" algn="l" defTabSz="457200" rtl="0" eaLnBrk="1" latinLnBrk="0" hangingPunct="1">
              <a:lnSpc>
                <a:spcPct val="90000"/>
              </a:lnSpc>
              <a:spcBef>
                <a:spcPct val="20000"/>
              </a:spcBef>
              <a:buClr>
                <a:srgbClr val="00B0E4"/>
              </a:buClr>
              <a:buFont typeface="Wingdings" panose="05000000000000000000" pitchFamily="2" charset="2"/>
              <a:buChar char="§"/>
              <a:defRPr sz="1800" b="1" i="0" kern="1200">
                <a:solidFill>
                  <a:srgbClr val="333333"/>
                </a:solidFill>
                <a:latin typeface="Arial"/>
                <a:ea typeface="+mn-ea"/>
                <a:cs typeface="Arial"/>
              </a:defRPr>
            </a:lvl2pPr>
            <a:lvl3pPr marL="301625" indent="-190500" algn="l" defTabSz="457200" rtl="0" eaLnBrk="1" latinLnBrk="0" hangingPunct="1">
              <a:lnSpc>
                <a:spcPct val="90000"/>
              </a:lnSpc>
              <a:spcBef>
                <a:spcPct val="20000"/>
              </a:spcBef>
              <a:buClr>
                <a:srgbClr val="00B0E4"/>
              </a:buClr>
              <a:buFont typeface="Wingdings" panose="05000000000000000000" pitchFamily="2" charset="2"/>
              <a:buChar char="§"/>
              <a:defRPr sz="1800" b="1" i="0" kern="1200">
                <a:solidFill>
                  <a:srgbClr val="333333"/>
                </a:solidFill>
                <a:latin typeface="Arial"/>
                <a:ea typeface="+mn-ea"/>
                <a:cs typeface="Arial"/>
              </a:defRPr>
            </a:lvl3pPr>
            <a:lvl4pPr marL="301625" indent="-190500" algn="l" defTabSz="457200" rtl="0" eaLnBrk="1" latinLnBrk="0" hangingPunct="1">
              <a:lnSpc>
                <a:spcPct val="90000"/>
              </a:lnSpc>
              <a:spcBef>
                <a:spcPct val="20000"/>
              </a:spcBef>
              <a:buClr>
                <a:srgbClr val="00B0E4"/>
              </a:buClr>
              <a:buFont typeface="Wingdings" panose="05000000000000000000" pitchFamily="2" charset="2"/>
              <a:buChar char="§"/>
              <a:defRPr sz="1800" b="1" i="0" kern="1200">
                <a:solidFill>
                  <a:srgbClr val="333333"/>
                </a:solidFill>
                <a:latin typeface="Arial"/>
                <a:ea typeface="+mn-ea"/>
                <a:cs typeface="Arial"/>
              </a:defRPr>
            </a:lvl4pPr>
            <a:lvl5pPr marL="301625" indent="-190500" algn="l" defTabSz="457200" rtl="0" eaLnBrk="1" latinLnBrk="0" hangingPunct="1">
              <a:lnSpc>
                <a:spcPct val="90000"/>
              </a:lnSpc>
              <a:spcBef>
                <a:spcPct val="20000"/>
              </a:spcBef>
              <a:buClr>
                <a:srgbClr val="00B0E4"/>
              </a:buClr>
              <a:buFont typeface="Wingdings" panose="05000000000000000000" pitchFamily="2" charset="2"/>
              <a:buChar char="§"/>
              <a:defRPr sz="1800" b="1" i="0" kern="1200">
                <a:solidFill>
                  <a:srgbClr val="333333"/>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80990" indent="-380990">
              <a:buClr>
                <a:schemeClr val="accent1"/>
              </a:buClr>
              <a:buFont typeface="Wingdings" charset="2"/>
              <a:buChar char="§"/>
            </a:pPr>
            <a:r>
              <a:rPr lang="en-US" sz="2133" dirty="0">
                <a:latin typeface="+mn-lt"/>
              </a:rPr>
              <a:t>JSON</a:t>
            </a:r>
          </a:p>
          <a:p>
            <a:pPr marL="380990" indent="-380990">
              <a:buClr>
                <a:schemeClr val="accent1"/>
              </a:buClr>
              <a:buFont typeface="Wingdings" charset="2"/>
              <a:buChar char="§"/>
            </a:pPr>
            <a:r>
              <a:rPr lang="en-US" sz="2133" dirty="0">
                <a:latin typeface="+mn-lt"/>
              </a:rPr>
              <a:t>Binary - integers</a:t>
            </a:r>
            <a:r>
              <a:rPr lang="en-US" sz="2133" dirty="0">
                <a:latin typeface="+mn-lt"/>
              </a:rPr>
              <a:t>, strings, </a:t>
            </a:r>
            <a:r>
              <a:rPr lang="en-US" sz="2133" dirty="0">
                <a:latin typeface="+mn-lt"/>
              </a:rPr>
              <a:t>booleans</a:t>
            </a:r>
          </a:p>
          <a:p>
            <a:pPr marL="380990" indent="-380990">
              <a:buClr>
                <a:schemeClr val="accent1"/>
              </a:buClr>
              <a:buFont typeface="Wingdings" charset="2"/>
              <a:buChar char="§"/>
            </a:pPr>
            <a:r>
              <a:rPr lang="en-US" sz="2133" dirty="0">
                <a:solidFill>
                  <a:schemeClr val="tx1"/>
                </a:solidFill>
                <a:latin typeface="+mn-lt"/>
              </a:rPr>
              <a:t>Common binary values include serialized objects, compressed XML, compressed text, encrypted values</a:t>
            </a:r>
            <a:endParaRPr lang="en-US" sz="2133" dirty="0">
              <a:latin typeface="+mn-lt"/>
            </a:endParaRPr>
          </a:p>
        </p:txBody>
      </p:sp>
      <p:sp>
        <p:nvSpPr>
          <p:cNvPr id="15" name="TextBox 14"/>
          <p:cNvSpPr txBox="1"/>
          <p:nvPr/>
        </p:nvSpPr>
        <p:spPr>
          <a:xfrm>
            <a:off x="6375173" y="779562"/>
            <a:ext cx="2799356" cy="461665"/>
          </a:xfrm>
          <a:prstGeom prst="rect">
            <a:avLst/>
          </a:prstGeom>
          <a:noFill/>
        </p:spPr>
        <p:txBody>
          <a:bodyPr wrap="none" rtlCol="0">
            <a:spAutoFit/>
          </a:bodyPr>
          <a:lstStyle/>
          <a:p>
            <a:r>
              <a:rPr lang="en-US" sz="2400" b="1" dirty="0"/>
              <a:t>Document ID or Key </a:t>
            </a:r>
            <a:endParaRPr lang="en-US" sz="2400" b="1" dirty="0"/>
          </a:p>
        </p:txBody>
      </p:sp>
      <p:sp>
        <p:nvSpPr>
          <p:cNvPr id="16" name="TextBox 15"/>
          <p:cNvSpPr txBox="1"/>
          <p:nvPr/>
        </p:nvSpPr>
        <p:spPr>
          <a:xfrm>
            <a:off x="6389547" y="2751157"/>
            <a:ext cx="898708" cy="461665"/>
          </a:xfrm>
          <a:prstGeom prst="rect">
            <a:avLst/>
          </a:prstGeom>
          <a:noFill/>
        </p:spPr>
        <p:txBody>
          <a:bodyPr wrap="none" rtlCol="0">
            <a:spAutoFit/>
          </a:bodyPr>
          <a:lstStyle/>
          <a:p>
            <a:r>
              <a:rPr lang="en-US" sz="2400" b="1" dirty="0">
                <a:solidFill>
                  <a:srgbClr val="1E1C1C"/>
                </a:solidFill>
              </a:rPr>
              <a:t>Value</a:t>
            </a:r>
            <a:endParaRPr lang="en-US" sz="2400" b="1" dirty="0">
              <a:solidFill>
                <a:srgbClr val="1E1C1C"/>
              </a:solidFill>
            </a:endParaRPr>
          </a:p>
        </p:txBody>
      </p:sp>
      <p:sp>
        <p:nvSpPr>
          <p:cNvPr id="17" name="Content Placeholder 2"/>
          <p:cNvSpPr txBox="1">
            <a:spLocks/>
          </p:cNvSpPr>
          <p:nvPr/>
        </p:nvSpPr>
        <p:spPr>
          <a:xfrm>
            <a:off x="6389547" y="5125176"/>
            <a:ext cx="5802453" cy="1512533"/>
          </a:xfrm>
          <a:prstGeom prst="rect">
            <a:avLst/>
          </a:prstGeom>
        </p:spPr>
        <p:txBody>
          <a:bodyPr vert="horz" lIns="121920" tIns="60960" rIns="121920" bIns="60960" rtlCol="0">
            <a:normAutofit/>
          </a:bodyPr>
          <a:lstStyle>
            <a:lvl1pPr marL="0" indent="0" algn="l" defTabSz="457200" rtl="0" eaLnBrk="1" latinLnBrk="0" hangingPunct="1">
              <a:lnSpc>
                <a:spcPct val="90000"/>
              </a:lnSpc>
              <a:spcBef>
                <a:spcPct val="20000"/>
              </a:spcBef>
              <a:buFont typeface="Arial"/>
              <a:buNone/>
              <a:defRPr sz="1800" kern="1200" baseline="0">
                <a:solidFill>
                  <a:srgbClr val="333333"/>
                </a:solidFill>
                <a:latin typeface="Arial"/>
                <a:ea typeface="+mn-ea"/>
                <a:cs typeface="Arial"/>
              </a:defRPr>
            </a:lvl1pPr>
            <a:lvl2pPr marL="301625" indent="-190500" algn="l" defTabSz="457200" rtl="0" eaLnBrk="1" latinLnBrk="0" hangingPunct="1">
              <a:lnSpc>
                <a:spcPct val="90000"/>
              </a:lnSpc>
              <a:spcBef>
                <a:spcPct val="20000"/>
              </a:spcBef>
              <a:buClr>
                <a:srgbClr val="00B0E4"/>
              </a:buClr>
              <a:buFont typeface="Wingdings" panose="05000000000000000000" pitchFamily="2" charset="2"/>
              <a:buChar char="§"/>
              <a:defRPr sz="1800" b="1" i="0" kern="1200">
                <a:solidFill>
                  <a:srgbClr val="333333"/>
                </a:solidFill>
                <a:latin typeface="Arial"/>
                <a:ea typeface="+mn-ea"/>
                <a:cs typeface="Arial"/>
              </a:defRPr>
            </a:lvl2pPr>
            <a:lvl3pPr marL="301625" indent="-190500" algn="l" defTabSz="457200" rtl="0" eaLnBrk="1" latinLnBrk="0" hangingPunct="1">
              <a:lnSpc>
                <a:spcPct val="90000"/>
              </a:lnSpc>
              <a:spcBef>
                <a:spcPct val="20000"/>
              </a:spcBef>
              <a:buClr>
                <a:srgbClr val="00B0E4"/>
              </a:buClr>
              <a:buFont typeface="Wingdings" panose="05000000000000000000" pitchFamily="2" charset="2"/>
              <a:buChar char="§"/>
              <a:defRPr sz="1800" b="1" i="0" kern="1200">
                <a:solidFill>
                  <a:srgbClr val="333333"/>
                </a:solidFill>
                <a:latin typeface="Arial"/>
                <a:ea typeface="+mn-ea"/>
                <a:cs typeface="Arial"/>
              </a:defRPr>
            </a:lvl3pPr>
            <a:lvl4pPr marL="301625" indent="-190500" algn="l" defTabSz="457200" rtl="0" eaLnBrk="1" latinLnBrk="0" hangingPunct="1">
              <a:lnSpc>
                <a:spcPct val="90000"/>
              </a:lnSpc>
              <a:spcBef>
                <a:spcPct val="20000"/>
              </a:spcBef>
              <a:buClr>
                <a:srgbClr val="00B0E4"/>
              </a:buClr>
              <a:buFont typeface="Wingdings" panose="05000000000000000000" pitchFamily="2" charset="2"/>
              <a:buChar char="§"/>
              <a:defRPr sz="1800" b="1" i="0" kern="1200">
                <a:solidFill>
                  <a:srgbClr val="333333"/>
                </a:solidFill>
                <a:latin typeface="Arial"/>
                <a:ea typeface="+mn-ea"/>
                <a:cs typeface="Arial"/>
              </a:defRPr>
            </a:lvl4pPr>
            <a:lvl5pPr marL="301625" indent="-190500" algn="l" defTabSz="457200" rtl="0" eaLnBrk="1" latinLnBrk="0" hangingPunct="1">
              <a:lnSpc>
                <a:spcPct val="90000"/>
              </a:lnSpc>
              <a:spcBef>
                <a:spcPct val="20000"/>
              </a:spcBef>
              <a:buClr>
                <a:srgbClr val="00B0E4"/>
              </a:buClr>
              <a:buFont typeface="Wingdings" panose="05000000000000000000" pitchFamily="2" charset="2"/>
              <a:buChar char="§"/>
              <a:defRPr sz="1800" b="1" i="0" kern="1200">
                <a:solidFill>
                  <a:srgbClr val="333333"/>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80990" indent="-380990">
              <a:buClr>
                <a:schemeClr val="accent1"/>
              </a:buClr>
              <a:buFont typeface="Wingdings" charset="2"/>
              <a:buChar char="§"/>
            </a:pPr>
            <a:r>
              <a:rPr lang="en-US" sz="2133" dirty="0">
                <a:latin typeface="+mn-lt"/>
              </a:rPr>
              <a:t>CAS </a:t>
            </a:r>
            <a:r>
              <a:rPr lang="en-US" sz="2133" dirty="0">
                <a:latin typeface="+mn-lt"/>
              </a:rPr>
              <a:t>Value (unique identifier for </a:t>
            </a:r>
            <a:r>
              <a:rPr lang="en-US" sz="2133" dirty="0">
                <a:latin typeface="+mn-lt"/>
              </a:rPr>
              <a:t>concurrency)</a:t>
            </a:r>
          </a:p>
          <a:p>
            <a:pPr marL="380990" indent="-380990">
              <a:buClr>
                <a:schemeClr val="accent1"/>
              </a:buClr>
              <a:buFont typeface="Wingdings" charset="2"/>
              <a:buChar char="§"/>
            </a:pPr>
            <a:r>
              <a:rPr lang="en-US" sz="2133" dirty="0">
                <a:latin typeface="+mn-lt"/>
              </a:rPr>
              <a:t>TTL</a:t>
            </a:r>
          </a:p>
          <a:p>
            <a:pPr marL="380990" indent="-380990">
              <a:buClr>
                <a:schemeClr val="accent1"/>
              </a:buClr>
              <a:buFont typeface="Wingdings" charset="2"/>
              <a:buChar char="§"/>
            </a:pPr>
            <a:r>
              <a:rPr lang="en-US" sz="2133" dirty="0">
                <a:latin typeface="+mn-lt"/>
              </a:rPr>
              <a:t>Flags </a:t>
            </a:r>
            <a:r>
              <a:rPr lang="en-US" sz="2133" dirty="0">
                <a:latin typeface="+mn-lt"/>
              </a:rPr>
              <a:t>(optional client library metadata</a:t>
            </a:r>
            <a:r>
              <a:rPr lang="en-US" sz="2133" dirty="0">
                <a:latin typeface="+mn-lt"/>
              </a:rPr>
              <a:t>)</a:t>
            </a:r>
          </a:p>
          <a:p>
            <a:pPr marL="380990" indent="-380990">
              <a:buClr>
                <a:schemeClr val="accent1"/>
              </a:buClr>
              <a:buFont typeface="Wingdings" charset="2"/>
              <a:buChar char="§"/>
            </a:pPr>
            <a:r>
              <a:rPr lang="en-US" sz="2133" dirty="0">
                <a:latin typeface="+mn-lt"/>
              </a:rPr>
              <a:t>Revision #</a:t>
            </a:r>
            <a:endParaRPr lang="en-US" sz="2133" dirty="0">
              <a:latin typeface="+mn-lt"/>
            </a:endParaRPr>
          </a:p>
        </p:txBody>
      </p:sp>
      <p:sp>
        <p:nvSpPr>
          <p:cNvPr id="18" name="TextBox 17"/>
          <p:cNvSpPr txBox="1"/>
          <p:nvPr/>
        </p:nvSpPr>
        <p:spPr>
          <a:xfrm>
            <a:off x="6375174" y="4647736"/>
            <a:ext cx="1436099" cy="461665"/>
          </a:xfrm>
          <a:prstGeom prst="rect">
            <a:avLst/>
          </a:prstGeom>
          <a:noFill/>
        </p:spPr>
        <p:txBody>
          <a:bodyPr wrap="none" rtlCol="0">
            <a:spAutoFit/>
          </a:bodyPr>
          <a:lstStyle/>
          <a:p>
            <a:r>
              <a:rPr lang="en-US" sz="2400" b="1" dirty="0">
                <a:solidFill>
                  <a:srgbClr val="1E1C1C"/>
                </a:solidFill>
              </a:rPr>
              <a:t>Metadata</a:t>
            </a:r>
            <a:endParaRPr lang="en-US" sz="2400" b="1" dirty="0">
              <a:solidFill>
                <a:srgbClr val="1E1C1C"/>
              </a:solidFill>
            </a:endParaRPr>
          </a:p>
        </p:txBody>
      </p:sp>
      <p:graphicFrame>
        <p:nvGraphicFramePr>
          <p:cNvPr id="5" name="Diagram 4"/>
          <p:cNvGraphicFramePr/>
          <p:nvPr>
            <p:extLst/>
          </p:nvPr>
        </p:nvGraphicFramePr>
        <p:xfrm>
          <a:off x="264210" y="871460"/>
          <a:ext cx="5705893" cy="546461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ustDataLst>
      <p:tags r:id="rId1"/>
    </p:custDataLst>
    <p:extLst>
      <p:ext uri="{BB962C8B-B14F-4D97-AF65-F5344CB8AC3E}">
        <p14:creationId xmlns:p14="http://schemas.microsoft.com/office/powerpoint/2010/main" val="1078499115"/>
      </p:ext>
    </p:extLst>
  </p:cSld>
  <p:clrMapOvr>
    <a:masterClrMapping/>
  </p:clrMapOvr>
  <mc:AlternateContent xmlns:mc="http://schemas.openxmlformats.org/markup-compatibility/2006" xmlns:p14="http://schemas.microsoft.com/office/powerpoint/2010/main">
    <mc:Choice Requires="p14">
      <p:transition spd="slow" p14:dur="2000" advTm="166764"/>
    </mc:Choice>
    <mc:Fallback xmlns="">
      <p:transition xmlns:p14="http://schemas.microsoft.com/office/powerpoint/2010/main" spd="slow" advTm="16676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graphicEl>
                                              <a:dgm id="{63DC683B-1BC5-D148-BF4A-86EE303CB168}"/>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graphicEl>
                                              <a:dgm id="{4BADC288-07DB-4F4E-B0B0-740CF074322E}"/>
                                            </p:graphic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graphicEl>
                                              <a:dgm id="{FF216AE6-2AF6-9040-831A-125F616452E3}"/>
                                            </p:graphic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graphicEl>
                                              <a:dgm id="{A240D908-2A73-284D-BB81-21BF0F77E987}"/>
                                            </p:graphic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graphicEl>
                                              <a:dgm id="{B86F9DE0-3D85-634B-8DB9-69BD1A496C86}"/>
                                            </p:graphic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graphicEl>
                                              <a:dgm id="{5DAB3D57-C16D-DF40-8D57-4EE5297A7F91}"/>
                                            </p:graphic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
                                            <p:graphicEl>
                                              <a:dgm id="{612901A1-4FAF-BA46-9439-C08787944436}"/>
                                            </p:graphic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4" grpId="0"/>
      <p:bldP spid="15" grpId="0"/>
      <p:bldP spid="16" grpId="0"/>
      <p:bldP spid="17" grpId="0"/>
      <p:bldP spid="18" grpId="0"/>
      <p:bldGraphic spid="5" grpId="0">
        <p:bldSub>
          <a:bldDgm bld="one"/>
        </p:bldSub>
      </p:bldGraphic>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t>
            </a:r>
            <a:r>
              <a:rPr lang="en-US" dirty="0" smtClean="0"/>
              <a:t>he </a:t>
            </a:r>
            <a:r>
              <a:rPr lang="en-US" dirty="0"/>
              <a:t>B</a:t>
            </a:r>
            <a:r>
              <a:rPr lang="en-US" dirty="0" smtClean="0"/>
              <a:t>ucket </a:t>
            </a:r>
            <a:r>
              <a:rPr lang="en-US" dirty="0" smtClean="0"/>
              <a:t>O</a:t>
            </a:r>
            <a:r>
              <a:rPr lang="en-US" dirty="0" smtClean="0"/>
              <a:t>bject</a:t>
            </a:r>
            <a:endParaRPr lang="en-US" dirty="0"/>
          </a:p>
        </p:txBody>
      </p:sp>
      <p:sp>
        <p:nvSpPr>
          <p:cNvPr id="3" name="Content Placeholder 2"/>
          <p:cNvSpPr>
            <a:spLocks noGrp="1"/>
          </p:cNvSpPr>
          <p:nvPr>
            <p:ph idx="1"/>
          </p:nvPr>
        </p:nvSpPr>
        <p:spPr/>
        <p:txBody>
          <a:bodyPr>
            <a:normAutofit lnSpcReduction="10000"/>
          </a:bodyPr>
          <a:lstStyle/>
          <a:p>
            <a:r>
              <a:rPr lang="en-US" dirty="0" smtClean="0"/>
              <a:t>The </a:t>
            </a:r>
            <a:r>
              <a:rPr lang="en-US" b="1" dirty="0" smtClean="0"/>
              <a:t>Bucket</a:t>
            </a:r>
            <a:r>
              <a:rPr lang="en-US" dirty="0" smtClean="0"/>
              <a:t> is the object used for interacting with documents within a Couchbase Server instance. </a:t>
            </a:r>
          </a:p>
          <a:p>
            <a:r>
              <a:rPr lang="en-US" dirty="0"/>
              <a:t>5</a:t>
            </a:r>
            <a:r>
              <a:rPr lang="en-US" dirty="0" smtClean="0"/>
              <a:t> main methods: </a:t>
            </a:r>
          </a:p>
          <a:p>
            <a:pPr lvl="1"/>
            <a:r>
              <a:rPr lang="en-US" dirty="0" smtClean="0"/>
              <a:t>Get</a:t>
            </a:r>
          </a:p>
          <a:p>
            <a:pPr lvl="2"/>
            <a:r>
              <a:rPr lang="en-US" dirty="0" smtClean="0"/>
              <a:t>Returns </a:t>
            </a:r>
            <a:r>
              <a:rPr lang="en-US" dirty="0" err="1" smtClean="0"/>
              <a:t>IDocumentResult</a:t>
            </a:r>
            <a:endParaRPr lang="en-US" dirty="0" smtClean="0"/>
          </a:p>
          <a:p>
            <a:pPr lvl="1"/>
            <a:r>
              <a:rPr lang="en-US" dirty="0" smtClean="0"/>
              <a:t>Insert</a:t>
            </a:r>
          </a:p>
          <a:p>
            <a:pPr lvl="1"/>
            <a:r>
              <a:rPr lang="en-US" dirty="0" smtClean="0"/>
              <a:t>Upsert</a:t>
            </a:r>
          </a:p>
          <a:p>
            <a:pPr marL="1447775" lvl="1" indent="-457200">
              <a:buFont typeface="Arial" charset="0"/>
              <a:buChar char="•"/>
            </a:pPr>
            <a:r>
              <a:rPr lang="en-US" dirty="0"/>
              <a:t>If a key </a:t>
            </a:r>
            <a:r>
              <a:rPr lang="en-US" i="1" dirty="0"/>
              <a:t>does not </a:t>
            </a:r>
            <a:r>
              <a:rPr lang="en-US" dirty="0"/>
              <a:t>exist, </a:t>
            </a:r>
            <a:r>
              <a:rPr lang="en-US" b="1" dirty="0"/>
              <a:t>Insert </a:t>
            </a:r>
            <a:r>
              <a:rPr lang="en-US" dirty="0"/>
              <a:t>it. </a:t>
            </a:r>
          </a:p>
          <a:p>
            <a:pPr marL="1447775" lvl="1" indent="-457200">
              <a:buFont typeface="Arial" charset="0"/>
              <a:buChar char="•"/>
            </a:pPr>
            <a:r>
              <a:rPr lang="en-US" dirty="0"/>
              <a:t>If a key </a:t>
            </a:r>
            <a:r>
              <a:rPr lang="en-US" i="1" dirty="0"/>
              <a:t>does </a:t>
            </a:r>
            <a:r>
              <a:rPr lang="en-US" dirty="0"/>
              <a:t>exist, </a:t>
            </a:r>
            <a:r>
              <a:rPr lang="en-US" b="1" dirty="0"/>
              <a:t>Update </a:t>
            </a:r>
            <a:r>
              <a:rPr lang="en-US" dirty="0"/>
              <a:t>it. </a:t>
            </a:r>
            <a:endParaRPr lang="en-US" dirty="0" smtClean="0"/>
          </a:p>
          <a:p>
            <a:pPr lvl="1"/>
            <a:r>
              <a:rPr lang="en-US" dirty="0" smtClean="0"/>
              <a:t>Replace</a:t>
            </a:r>
          </a:p>
          <a:p>
            <a:pPr lvl="1"/>
            <a:r>
              <a:rPr lang="en-US" dirty="0" smtClean="0"/>
              <a:t>Remove</a:t>
            </a:r>
          </a:p>
        </p:txBody>
      </p:sp>
    </p:spTree>
    <p:extLst>
      <p:ext uri="{BB962C8B-B14F-4D97-AF65-F5344CB8AC3E}">
        <p14:creationId xmlns:p14="http://schemas.microsoft.com/office/powerpoint/2010/main" val="7069925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Inserting a Document </a:t>
            </a:r>
            <a:endParaRPr lang="en-US" dirty="0"/>
          </a:p>
        </p:txBody>
      </p:sp>
      <p:pic>
        <p:nvPicPr>
          <p:cNvPr id="4" name="Picture 3"/>
          <p:cNvPicPr/>
          <p:nvPr/>
        </p:nvPicPr>
        <p:blipFill>
          <a:blip r:embed="rId2"/>
          <a:stretch>
            <a:fillRect/>
          </a:stretch>
        </p:blipFill>
        <p:spPr>
          <a:xfrm>
            <a:off x="2996607" y="1703353"/>
            <a:ext cx="6198787" cy="3451294"/>
          </a:xfrm>
          <a:prstGeom prst="rect">
            <a:avLst/>
          </a:prstGeom>
        </p:spPr>
      </p:pic>
    </p:spTree>
    <p:extLst>
      <p:ext uri="{BB962C8B-B14F-4D97-AF65-F5344CB8AC3E}">
        <p14:creationId xmlns:p14="http://schemas.microsoft.com/office/powerpoint/2010/main" val="9085250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Upserting</a:t>
            </a:r>
            <a:r>
              <a:rPr lang="en-US" dirty="0" smtClean="0"/>
              <a:t> a Document</a:t>
            </a:r>
            <a:endParaRPr lang="en-US" dirty="0"/>
          </a:p>
        </p:txBody>
      </p:sp>
      <p:pic>
        <p:nvPicPr>
          <p:cNvPr id="3" name="Picture 2"/>
          <p:cNvPicPr>
            <a:picLocks noChangeAspect="1"/>
          </p:cNvPicPr>
          <p:nvPr/>
        </p:nvPicPr>
        <p:blipFill>
          <a:blip r:embed="rId2"/>
          <a:stretch>
            <a:fillRect/>
          </a:stretch>
        </p:blipFill>
        <p:spPr>
          <a:xfrm>
            <a:off x="2578100" y="1466850"/>
            <a:ext cx="7035800" cy="3924300"/>
          </a:xfrm>
          <a:prstGeom prst="rect">
            <a:avLst/>
          </a:prstGeom>
        </p:spPr>
      </p:pic>
    </p:spTree>
    <p:extLst>
      <p:ext uri="{BB962C8B-B14F-4D97-AF65-F5344CB8AC3E}">
        <p14:creationId xmlns:p14="http://schemas.microsoft.com/office/powerpoint/2010/main" val="14975658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Replacing a Document</a:t>
            </a:r>
            <a:endParaRPr lang="en-US" dirty="0"/>
          </a:p>
        </p:txBody>
      </p:sp>
      <p:pic>
        <p:nvPicPr>
          <p:cNvPr id="4" name="Picture 3"/>
          <p:cNvPicPr/>
          <p:nvPr/>
        </p:nvPicPr>
        <p:blipFill>
          <a:blip r:embed="rId2"/>
          <a:stretch>
            <a:fillRect/>
          </a:stretch>
        </p:blipFill>
        <p:spPr>
          <a:xfrm>
            <a:off x="1966292" y="1721525"/>
            <a:ext cx="8259417" cy="3414951"/>
          </a:xfrm>
          <a:prstGeom prst="rect">
            <a:avLst/>
          </a:prstGeom>
        </p:spPr>
      </p:pic>
    </p:spTree>
    <p:extLst>
      <p:ext uri="{BB962C8B-B14F-4D97-AF65-F5344CB8AC3E}">
        <p14:creationId xmlns:p14="http://schemas.microsoft.com/office/powerpoint/2010/main" val="16149625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Goals</a:t>
            </a:r>
            <a:endParaRPr lang="en-US" dirty="0"/>
          </a:p>
        </p:txBody>
      </p:sp>
      <p:sp>
        <p:nvSpPr>
          <p:cNvPr id="3" name="Content Placeholder 2"/>
          <p:cNvSpPr>
            <a:spLocks noGrp="1"/>
          </p:cNvSpPr>
          <p:nvPr>
            <p:ph idx="1"/>
          </p:nvPr>
        </p:nvSpPr>
        <p:spPr/>
        <p:txBody>
          <a:bodyPr/>
          <a:lstStyle/>
          <a:p>
            <a:r>
              <a:rPr lang="en-US" dirty="0" smtClean="0"/>
              <a:t>In this workshop, we will cover: </a:t>
            </a:r>
          </a:p>
          <a:p>
            <a:pPr lvl="1"/>
            <a:r>
              <a:rPr lang="en-US" dirty="0" smtClean="0"/>
              <a:t>Integrating the .NET Couchbase client into a Visual Studio Solution</a:t>
            </a:r>
          </a:p>
          <a:p>
            <a:pPr lvl="1"/>
            <a:r>
              <a:rPr lang="en-US" dirty="0" smtClean="0"/>
              <a:t>Creating and Managing Connections</a:t>
            </a:r>
          </a:p>
          <a:p>
            <a:pPr lvl="1"/>
            <a:r>
              <a:rPr lang="en-US" dirty="0" smtClean="0"/>
              <a:t>Configuring Timeouts</a:t>
            </a:r>
          </a:p>
          <a:p>
            <a:pPr lvl="1"/>
            <a:r>
              <a:rPr lang="en-US" dirty="0" smtClean="0"/>
              <a:t>Working with Documents</a:t>
            </a:r>
          </a:p>
          <a:p>
            <a:pPr lvl="1"/>
            <a:r>
              <a:rPr lang="en-US" dirty="0" smtClean="0"/>
              <a:t>Queries</a:t>
            </a:r>
          </a:p>
          <a:p>
            <a:pPr lvl="1"/>
            <a:r>
              <a:rPr lang="en-US" dirty="0" smtClean="0"/>
              <a:t>Durability and Locking</a:t>
            </a:r>
          </a:p>
          <a:p>
            <a:pPr lvl="1"/>
            <a:r>
              <a:rPr lang="en-US" dirty="0" smtClean="0"/>
              <a:t>Logging</a:t>
            </a:r>
            <a:endParaRPr lang="en-US" dirty="0"/>
          </a:p>
        </p:txBody>
      </p:sp>
    </p:spTree>
    <p:extLst>
      <p:ext uri="{BB962C8B-B14F-4D97-AF65-F5344CB8AC3E}">
        <p14:creationId xmlns:p14="http://schemas.microsoft.com/office/powerpoint/2010/main" val="7439341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Removing a Document</a:t>
            </a:r>
            <a:endParaRPr lang="en-US" dirty="0"/>
          </a:p>
        </p:txBody>
      </p:sp>
      <p:pic>
        <p:nvPicPr>
          <p:cNvPr id="4" name="Picture 3"/>
          <p:cNvPicPr/>
          <p:nvPr/>
        </p:nvPicPr>
        <p:blipFill>
          <a:blip r:embed="rId2"/>
          <a:stretch>
            <a:fillRect/>
          </a:stretch>
        </p:blipFill>
        <p:spPr>
          <a:xfrm>
            <a:off x="2409717" y="2832342"/>
            <a:ext cx="7372566" cy="1193316"/>
          </a:xfrm>
          <a:prstGeom prst="rect">
            <a:avLst/>
          </a:prstGeom>
        </p:spPr>
      </p:pic>
    </p:spTree>
    <p:extLst>
      <p:ext uri="{BB962C8B-B14F-4D97-AF65-F5344CB8AC3E}">
        <p14:creationId xmlns:p14="http://schemas.microsoft.com/office/powerpoint/2010/main" val="8943507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Bulk operations</a:t>
            </a:r>
            <a:endParaRPr lang="en-US" dirty="0"/>
          </a:p>
        </p:txBody>
      </p:sp>
      <p:sp>
        <p:nvSpPr>
          <p:cNvPr id="3" name="Content Placeholder 2"/>
          <p:cNvSpPr>
            <a:spLocks noGrp="1"/>
          </p:cNvSpPr>
          <p:nvPr>
            <p:ph idx="1"/>
          </p:nvPr>
        </p:nvSpPr>
        <p:spPr/>
        <p:txBody>
          <a:bodyPr/>
          <a:lstStyle/>
          <a:p>
            <a:pPr marL="457200" indent="-457200">
              <a:buFont typeface="Arial" charset="0"/>
              <a:buChar char="•"/>
            </a:pPr>
            <a:r>
              <a:rPr lang="en-US" dirty="0" smtClean="0"/>
              <a:t>The </a:t>
            </a:r>
            <a:r>
              <a:rPr lang="en-US" b="1" dirty="0" smtClean="0"/>
              <a:t>Bucket</a:t>
            </a:r>
            <a:r>
              <a:rPr lang="en-US" dirty="0" smtClean="0"/>
              <a:t> object also provides bulk overloads for certain methods:</a:t>
            </a:r>
          </a:p>
          <a:p>
            <a:pPr lvl="1"/>
            <a:r>
              <a:rPr lang="en-US" dirty="0" smtClean="0"/>
              <a:t>Get</a:t>
            </a:r>
          </a:p>
          <a:p>
            <a:pPr lvl="1"/>
            <a:r>
              <a:rPr lang="en-US" dirty="0" smtClean="0"/>
              <a:t>Upsert</a:t>
            </a:r>
          </a:p>
          <a:p>
            <a:pPr marL="457200" indent="-457200">
              <a:buFont typeface="Arial" charset="0"/>
              <a:buChar char="•"/>
            </a:pPr>
            <a:r>
              <a:rPr lang="en-US" dirty="0" smtClean="0"/>
              <a:t>Methods take a </a:t>
            </a:r>
            <a:r>
              <a:rPr lang="en-US" b="1" dirty="0" smtClean="0"/>
              <a:t>Dictionary&lt;</a:t>
            </a:r>
            <a:r>
              <a:rPr lang="en-US" b="1" dirty="0" err="1" smtClean="0"/>
              <a:t>string,T</a:t>
            </a:r>
            <a:r>
              <a:rPr lang="en-US" b="1" dirty="0" smtClean="0"/>
              <a:t>&gt;</a:t>
            </a:r>
            <a:r>
              <a:rPr lang="en-US" dirty="0" smtClean="0"/>
              <a:t> containing the objects to be worked with.</a:t>
            </a:r>
          </a:p>
          <a:p>
            <a:pPr marL="457200" indent="-457200">
              <a:buFont typeface="Arial" charset="0"/>
              <a:buChar char="•"/>
            </a:pPr>
            <a:r>
              <a:rPr lang="en-US" dirty="0" smtClean="0"/>
              <a:t>Methods return an object that can be used to check the result of each insert. </a:t>
            </a:r>
          </a:p>
          <a:p>
            <a:pPr marL="457200" indent="-457200">
              <a:buFont typeface="Arial" charset="0"/>
              <a:buChar char="•"/>
            </a:pPr>
            <a:r>
              <a:rPr lang="en-US" dirty="0" smtClean="0"/>
              <a:t>Overloads accept </a:t>
            </a:r>
            <a:r>
              <a:rPr lang="en-US" b="1" dirty="0" err="1" smtClean="0"/>
              <a:t>ParallelOptions</a:t>
            </a:r>
            <a:r>
              <a:rPr lang="en-US" b="1" dirty="0" smtClean="0"/>
              <a:t> </a:t>
            </a:r>
            <a:r>
              <a:rPr lang="en-US" dirty="0" smtClean="0"/>
              <a:t>to control the amount of threads generated during query processing. </a:t>
            </a:r>
            <a:endParaRPr lang="en-US" dirty="0"/>
          </a:p>
        </p:txBody>
      </p:sp>
    </p:spTree>
    <p:extLst>
      <p:ext uri="{BB962C8B-B14F-4D97-AF65-F5344CB8AC3E}">
        <p14:creationId xmlns:p14="http://schemas.microsoft.com/office/powerpoint/2010/main" val="4540625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Atomic Operations</a:t>
            </a:r>
            <a:endParaRPr lang="en-US" dirty="0"/>
          </a:p>
        </p:txBody>
      </p:sp>
      <p:sp>
        <p:nvSpPr>
          <p:cNvPr id="3" name="Content Placeholder 2"/>
          <p:cNvSpPr>
            <a:spLocks noGrp="1"/>
          </p:cNvSpPr>
          <p:nvPr>
            <p:ph idx="1"/>
          </p:nvPr>
        </p:nvSpPr>
        <p:spPr/>
        <p:txBody>
          <a:bodyPr/>
          <a:lstStyle/>
          <a:p>
            <a:pPr marL="457200" indent="-457200">
              <a:buFont typeface="Arial" charset="0"/>
              <a:buChar char="•"/>
            </a:pPr>
            <a:r>
              <a:rPr lang="en-US" dirty="0" smtClean="0"/>
              <a:t>Atomic operations enable modifications of individual fields within a document</a:t>
            </a:r>
          </a:p>
          <a:p>
            <a:pPr marL="457200" indent="-457200">
              <a:buFont typeface="Arial" charset="0"/>
              <a:buChar char="•"/>
            </a:pPr>
            <a:r>
              <a:rPr lang="en-US" dirty="0" smtClean="0"/>
              <a:t>Useful in social media or gaming applications to track usage of certain features or </a:t>
            </a:r>
            <a:r>
              <a:rPr lang="en-US" dirty="0" err="1" smtClean="0"/>
              <a:t>upvotes</a:t>
            </a:r>
            <a:r>
              <a:rPr lang="en-US" dirty="0" smtClean="0"/>
              <a:t>/</a:t>
            </a:r>
            <a:r>
              <a:rPr lang="en-US" dirty="0" err="1" smtClean="0"/>
              <a:t>downvotes</a:t>
            </a:r>
            <a:endParaRPr lang="en-US" dirty="0" smtClean="0"/>
          </a:p>
          <a:p>
            <a:pPr marL="457200" indent="-457200">
              <a:buFont typeface="Arial" charset="0"/>
              <a:buChar char="•"/>
            </a:pPr>
            <a:r>
              <a:rPr lang="en-US" dirty="0" smtClean="0"/>
              <a:t>Increment/Decrement are used for </a:t>
            </a:r>
            <a:r>
              <a:rPr lang="en-US" b="1" dirty="0" smtClean="0"/>
              <a:t>64-bit</a:t>
            </a:r>
            <a:r>
              <a:rPr lang="en-US" dirty="0" smtClean="0"/>
              <a:t> integers</a:t>
            </a:r>
          </a:p>
          <a:p>
            <a:pPr marL="457200" indent="-457200">
              <a:buFont typeface="Arial" charset="0"/>
              <a:buChar char="•"/>
            </a:pPr>
            <a:r>
              <a:rPr lang="en-US" dirty="0" smtClean="0"/>
              <a:t>Append/Prepend add a value to the back or front of a field</a:t>
            </a:r>
          </a:p>
          <a:p>
            <a:pPr marL="457200" indent="-457200">
              <a:buFont typeface="Arial" charset="0"/>
              <a:buChar char="•"/>
            </a:pPr>
            <a:r>
              <a:rPr lang="en-US" dirty="0" smtClean="0"/>
              <a:t>Methods should </a:t>
            </a:r>
            <a:r>
              <a:rPr lang="en-US" b="1" dirty="0" smtClean="0"/>
              <a:t>NOT</a:t>
            </a:r>
            <a:r>
              <a:rPr lang="en-US" dirty="0" smtClean="0"/>
              <a:t> be used on fields that existed when documents were Inserted/</a:t>
            </a:r>
            <a:r>
              <a:rPr lang="en-US" dirty="0" err="1" smtClean="0"/>
              <a:t>Upserted</a:t>
            </a:r>
            <a:endParaRPr lang="en-US" dirty="0"/>
          </a:p>
        </p:txBody>
      </p:sp>
    </p:spTree>
    <p:extLst>
      <p:ext uri="{BB962C8B-B14F-4D97-AF65-F5344CB8AC3E}">
        <p14:creationId xmlns:p14="http://schemas.microsoft.com/office/powerpoint/2010/main" val="147641165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Working </a:t>
            </a:r>
            <a:r>
              <a:rPr lang="en-US" dirty="0"/>
              <a:t>W</a:t>
            </a:r>
            <a:r>
              <a:rPr lang="en-US" dirty="0" smtClean="0"/>
              <a:t>ith </a:t>
            </a:r>
            <a:r>
              <a:rPr lang="en-US" dirty="0"/>
              <a:t>Q</a:t>
            </a:r>
            <a:r>
              <a:rPr lang="en-US" dirty="0" smtClean="0"/>
              <a:t>ueries</a:t>
            </a:r>
            <a:endParaRPr lang="en-US" dirty="0"/>
          </a:p>
        </p:txBody>
      </p:sp>
    </p:spTree>
    <p:extLst>
      <p:ext uri="{BB962C8B-B14F-4D97-AF65-F5344CB8AC3E}">
        <p14:creationId xmlns:p14="http://schemas.microsoft.com/office/powerpoint/2010/main" val="12746019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Working with queries</a:t>
            </a:r>
            <a:endParaRPr lang="en-US" dirty="0"/>
          </a:p>
        </p:txBody>
      </p:sp>
      <p:sp>
        <p:nvSpPr>
          <p:cNvPr id="3" name="Content Placeholder 2"/>
          <p:cNvSpPr>
            <a:spLocks noGrp="1"/>
          </p:cNvSpPr>
          <p:nvPr>
            <p:ph idx="1"/>
          </p:nvPr>
        </p:nvSpPr>
        <p:spPr/>
        <p:txBody>
          <a:bodyPr/>
          <a:lstStyle/>
          <a:p>
            <a:r>
              <a:rPr lang="en-US" dirty="0" smtClean="0"/>
              <a:t>Module Goals:</a:t>
            </a:r>
          </a:p>
          <a:p>
            <a:pPr lvl="1"/>
            <a:r>
              <a:rPr lang="en-US" dirty="0" smtClean="0"/>
              <a:t>Identify the different types of queries and views available in Couchbase Server</a:t>
            </a:r>
          </a:p>
          <a:p>
            <a:pPr lvl="1"/>
            <a:r>
              <a:rPr lang="en-US" dirty="0" smtClean="0"/>
              <a:t>Explore MapReduce Views</a:t>
            </a:r>
          </a:p>
          <a:p>
            <a:pPr lvl="1"/>
            <a:r>
              <a:rPr lang="en-US" dirty="0" smtClean="0"/>
              <a:t>Explore </a:t>
            </a:r>
            <a:r>
              <a:rPr lang="en-US" dirty="0" smtClean="0"/>
              <a:t>N1QL </a:t>
            </a:r>
            <a:r>
              <a:rPr lang="en-US" dirty="0" smtClean="0"/>
              <a:t>Queries</a:t>
            </a:r>
          </a:p>
          <a:p>
            <a:pPr lvl="2"/>
            <a:r>
              <a:rPr lang="en-US" dirty="0" smtClean="0"/>
              <a:t>String-based</a:t>
            </a:r>
          </a:p>
          <a:p>
            <a:pPr lvl="2"/>
            <a:r>
              <a:rPr lang="en-US" dirty="0" smtClean="0"/>
              <a:t>Prepared statements</a:t>
            </a:r>
          </a:p>
          <a:p>
            <a:pPr lvl="1"/>
            <a:r>
              <a:rPr lang="en-US" dirty="0" smtClean="0"/>
              <a:t>Explore Geo Spatial Views</a:t>
            </a:r>
            <a:endParaRPr lang="en-US" dirty="0"/>
          </a:p>
        </p:txBody>
      </p:sp>
    </p:spTree>
    <p:extLst>
      <p:ext uri="{BB962C8B-B14F-4D97-AF65-F5344CB8AC3E}">
        <p14:creationId xmlns:p14="http://schemas.microsoft.com/office/powerpoint/2010/main" val="186894473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MapReduce Views </a:t>
            </a:r>
            <a:endParaRPr lang="en-US" dirty="0"/>
          </a:p>
        </p:txBody>
      </p:sp>
      <p:sp>
        <p:nvSpPr>
          <p:cNvPr id="3" name="Content Placeholder 2"/>
          <p:cNvSpPr>
            <a:spLocks noGrp="1"/>
          </p:cNvSpPr>
          <p:nvPr>
            <p:ph idx="1"/>
          </p:nvPr>
        </p:nvSpPr>
        <p:spPr/>
        <p:txBody>
          <a:bodyPr/>
          <a:lstStyle/>
          <a:p>
            <a:pPr marL="457200" indent="-457200">
              <a:buFont typeface="Arial" charset="0"/>
              <a:buChar char="•"/>
            </a:pPr>
            <a:r>
              <a:rPr lang="en-US" dirty="0" smtClean="0"/>
              <a:t>MapReduce Views are written in JavaScript and stored within Couchbase Server</a:t>
            </a:r>
          </a:p>
          <a:p>
            <a:pPr marL="457200" indent="-457200">
              <a:buFont typeface="Arial" charset="0"/>
              <a:buChar char="•"/>
            </a:pPr>
            <a:r>
              <a:rPr lang="en-US" dirty="0" smtClean="0"/>
              <a:t>Has a Fluent interface that allows method chaining to constrain type and amount of results returned</a:t>
            </a:r>
          </a:p>
          <a:p>
            <a:pPr marL="457200" indent="-457200">
              <a:buFont typeface="Arial" charset="0"/>
              <a:buChar char="•"/>
            </a:pPr>
            <a:r>
              <a:rPr lang="en-US" dirty="0" smtClean="0"/>
              <a:t>Uses </a:t>
            </a:r>
            <a:r>
              <a:rPr lang="en-US" b="1" dirty="0" smtClean="0"/>
              <a:t>IViewResult</a:t>
            </a:r>
            <a:r>
              <a:rPr lang="en-US" dirty="0" smtClean="0"/>
              <a:t> object to return results and indicate success or failure of queries</a:t>
            </a:r>
          </a:p>
          <a:p>
            <a:pPr marL="457200" indent="-457200">
              <a:buFont typeface="Arial" charset="0"/>
              <a:buChar char="•"/>
            </a:pPr>
            <a:r>
              <a:rPr lang="en-US" dirty="0" smtClean="0"/>
              <a:t>Query failure reason is available via the </a:t>
            </a:r>
            <a:r>
              <a:rPr lang="en-US" b="1" dirty="0" smtClean="0"/>
              <a:t>Error </a:t>
            </a:r>
            <a:r>
              <a:rPr lang="en-US" dirty="0" smtClean="0"/>
              <a:t>and </a:t>
            </a:r>
            <a:r>
              <a:rPr lang="en-US" b="1" dirty="0" smtClean="0"/>
              <a:t>Message </a:t>
            </a:r>
            <a:r>
              <a:rPr lang="en-US" dirty="0" smtClean="0"/>
              <a:t>properties of </a:t>
            </a:r>
            <a:r>
              <a:rPr lang="en-US" b="1" dirty="0" smtClean="0"/>
              <a:t>IViewResult</a:t>
            </a:r>
            <a:r>
              <a:rPr lang="en-US" dirty="0" smtClean="0"/>
              <a:t> object </a:t>
            </a:r>
            <a:endParaRPr lang="en-US" dirty="0"/>
          </a:p>
        </p:txBody>
      </p:sp>
    </p:spTree>
    <p:extLst>
      <p:ext uri="{BB962C8B-B14F-4D97-AF65-F5344CB8AC3E}">
        <p14:creationId xmlns:p14="http://schemas.microsoft.com/office/powerpoint/2010/main" val="90565012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MapReduce Query Example</a:t>
            </a:r>
            <a:endParaRPr lang="en-US" dirty="0"/>
          </a:p>
        </p:txBody>
      </p:sp>
      <p:pic>
        <p:nvPicPr>
          <p:cNvPr id="5" name="Picture 4"/>
          <p:cNvPicPr/>
          <p:nvPr/>
        </p:nvPicPr>
        <p:blipFill>
          <a:blip r:embed="rId3"/>
          <a:stretch>
            <a:fillRect/>
          </a:stretch>
        </p:blipFill>
        <p:spPr>
          <a:xfrm>
            <a:off x="397940" y="1149002"/>
            <a:ext cx="5293772" cy="1593449"/>
          </a:xfrm>
          <a:prstGeom prst="rect">
            <a:avLst/>
          </a:prstGeom>
        </p:spPr>
      </p:pic>
      <p:pic>
        <p:nvPicPr>
          <p:cNvPr id="6" name="Picture 5"/>
          <p:cNvPicPr/>
          <p:nvPr/>
        </p:nvPicPr>
        <p:blipFill>
          <a:blip r:embed="rId4"/>
          <a:stretch>
            <a:fillRect/>
          </a:stretch>
        </p:blipFill>
        <p:spPr>
          <a:xfrm>
            <a:off x="4109292" y="3266769"/>
            <a:ext cx="7019077" cy="2675072"/>
          </a:xfrm>
          <a:prstGeom prst="rect">
            <a:avLst/>
          </a:prstGeom>
        </p:spPr>
      </p:pic>
      <p:sp>
        <p:nvSpPr>
          <p:cNvPr id="7" name="TextBox 6"/>
          <p:cNvSpPr txBox="1"/>
          <p:nvPr/>
        </p:nvSpPr>
        <p:spPr>
          <a:xfrm>
            <a:off x="413300" y="2787268"/>
            <a:ext cx="5278412" cy="369332"/>
          </a:xfrm>
          <a:prstGeom prst="rect">
            <a:avLst/>
          </a:prstGeom>
          <a:noFill/>
        </p:spPr>
        <p:txBody>
          <a:bodyPr wrap="square" rtlCol="0">
            <a:spAutoFit/>
          </a:bodyPr>
          <a:lstStyle/>
          <a:p>
            <a:r>
              <a:rPr lang="en-US" dirty="0" smtClean="0"/>
              <a:t>Return first 5 results </a:t>
            </a:r>
            <a:r>
              <a:rPr lang="en-US" smtClean="0"/>
              <a:t>from MapReduce View</a:t>
            </a:r>
            <a:endParaRPr lang="en-US"/>
          </a:p>
        </p:txBody>
      </p:sp>
      <p:sp>
        <p:nvSpPr>
          <p:cNvPr id="8" name="TextBox 7"/>
          <p:cNvSpPr txBox="1"/>
          <p:nvPr/>
        </p:nvSpPr>
        <p:spPr>
          <a:xfrm>
            <a:off x="4109292" y="5941841"/>
            <a:ext cx="7019077" cy="369332"/>
          </a:xfrm>
          <a:prstGeom prst="rect">
            <a:avLst/>
          </a:prstGeom>
          <a:noFill/>
        </p:spPr>
        <p:txBody>
          <a:bodyPr wrap="square" rtlCol="0">
            <a:spAutoFit/>
          </a:bodyPr>
          <a:lstStyle/>
          <a:p>
            <a:r>
              <a:rPr lang="en-US" dirty="0" smtClean="0"/>
              <a:t>Determining failures returned from querying MapReduce View. </a:t>
            </a:r>
            <a:endParaRPr lang="en-US" dirty="0"/>
          </a:p>
        </p:txBody>
      </p:sp>
    </p:spTree>
    <p:extLst>
      <p:ext uri="{BB962C8B-B14F-4D97-AF65-F5344CB8AC3E}">
        <p14:creationId xmlns:p14="http://schemas.microsoft.com/office/powerpoint/2010/main" val="8691948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N1QL </a:t>
            </a:r>
            <a:r>
              <a:rPr lang="en-US" dirty="0" smtClean="0"/>
              <a:t>Queries</a:t>
            </a:r>
            <a:endParaRPr lang="en-US" dirty="0"/>
          </a:p>
        </p:txBody>
      </p:sp>
      <p:sp>
        <p:nvSpPr>
          <p:cNvPr id="3" name="Content Placeholder 2"/>
          <p:cNvSpPr>
            <a:spLocks noGrp="1"/>
          </p:cNvSpPr>
          <p:nvPr>
            <p:ph idx="1"/>
          </p:nvPr>
        </p:nvSpPr>
        <p:spPr/>
        <p:txBody>
          <a:bodyPr>
            <a:normAutofit fontScale="92500" lnSpcReduction="20000"/>
          </a:bodyPr>
          <a:lstStyle/>
          <a:p>
            <a:pPr marL="457200" indent="-457200">
              <a:buFont typeface="Arial" charset="0"/>
              <a:buChar char="•"/>
            </a:pPr>
            <a:r>
              <a:rPr lang="en-US" dirty="0" smtClean="0"/>
              <a:t>N1QL </a:t>
            </a:r>
            <a:r>
              <a:rPr lang="en-US" dirty="0" smtClean="0"/>
              <a:t>queries can be used in two ways: </a:t>
            </a:r>
          </a:p>
          <a:p>
            <a:pPr lvl="1"/>
            <a:r>
              <a:rPr lang="en-US" dirty="0" smtClean="0"/>
              <a:t>String queries</a:t>
            </a:r>
          </a:p>
          <a:p>
            <a:pPr lvl="1"/>
            <a:r>
              <a:rPr lang="en-US" dirty="0" smtClean="0"/>
              <a:t>Prepared statements</a:t>
            </a:r>
          </a:p>
          <a:p>
            <a:pPr marL="457200" indent="-457200">
              <a:buFont typeface="Arial" charset="0"/>
              <a:buChar char="•"/>
            </a:pPr>
            <a:r>
              <a:rPr lang="en-US" b="1" dirty="0" smtClean="0"/>
              <a:t>String queries </a:t>
            </a:r>
            <a:r>
              <a:rPr lang="en-US" dirty="0" smtClean="0"/>
              <a:t>are static queries supplied to Couchbase Server as a single string</a:t>
            </a:r>
          </a:p>
          <a:p>
            <a:pPr marL="457200" indent="-457200">
              <a:buFont typeface="Arial" charset="0"/>
              <a:buChar char="•"/>
            </a:pPr>
            <a:r>
              <a:rPr lang="en-US" b="1" dirty="0" smtClean="0"/>
              <a:t>Prepared statements</a:t>
            </a:r>
            <a:r>
              <a:rPr lang="en-US" dirty="0" smtClean="0"/>
              <a:t> are </a:t>
            </a:r>
            <a:r>
              <a:rPr lang="en-US" i="1" dirty="0" smtClean="0"/>
              <a:t>parameterized</a:t>
            </a:r>
            <a:r>
              <a:rPr lang="en-US" b="1" i="1" dirty="0" smtClean="0"/>
              <a:t> </a:t>
            </a:r>
            <a:r>
              <a:rPr lang="en-US" dirty="0" smtClean="0"/>
              <a:t>queries supplied as a string </a:t>
            </a:r>
            <a:r>
              <a:rPr lang="en-US" i="1" dirty="0" smtClean="0"/>
              <a:t>and</a:t>
            </a:r>
            <a:r>
              <a:rPr lang="en-US" dirty="0" smtClean="0"/>
              <a:t> a list of parameters</a:t>
            </a:r>
          </a:p>
          <a:p>
            <a:pPr lvl="1"/>
            <a:r>
              <a:rPr lang="en-US" dirty="0" smtClean="0"/>
              <a:t>Prepared statements have execution plans stored within Couchbase Server for later </a:t>
            </a:r>
            <a:r>
              <a:rPr lang="en-US" dirty="0" smtClean="0"/>
              <a:t>use</a:t>
            </a:r>
          </a:p>
          <a:p>
            <a:pPr lvl="1"/>
            <a:r>
              <a:rPr lang="en-US" dirty="0" smtClean="0"/>
              <a:t>Identified by using the </a:t>
            </a:r>
            <a:r>
              <a:rPr lang="en-US" b="1" dirty="0" err="1" smtClean="0"/>
              <a:t>AdHoc</a:t>
            </a:r>
            <a:r>
              <a:rPr lang="en-US" b="1" dirty="0" smtClean="0"/>
              <a:t>(false)</a:t>
            </a:r>
            <a:r>
              <a:rPr lang="en-US" dirty="0" smtClean="0"/>
              <a:t> fluent extension of the </a:t>
            </a:r>
            <a:r>
              <a:rPr lang="en-US" dirty="0" err="1" smtClean="0"/>
              <a:t>QueryRequest</a:t>
            </a:r>
            <a:r>
              <a:rPr lang="en-US" dirty="0"/>
              <a:t> </a:t>
            </a:r>
            <a:r>
              <a:rPr lang="en-US" dirty="0" smtClean="0"/>
              <a:t>object.</a:t>
            </a:r>
            <a:endParaRPr lang="en-US" b="1" dirty="0" smtClean="0"/>
          </a:p>
          <a:p>
            <a:pPr marL="457200" indent="-457200">
              <a:buFont typeface="Arial" charset="0"/>
              <a:buChar char="•"/>
            </a:pPr>
            <a:r>
              <a:rPr lang="en-US" dirty="0" smtClean="0"/>
              <a:t>Both types of queries use the </a:t>
            </a:r>
            <a:r>
              <a:rPr lang="en-US" b="1" dirty="0" err="1" smtClean="0"/>
              <a:t>IQueryResult</a:t>
            </a:r>
            <a:r>
              <a:rPr lang="en-US" b="1" dirty="0" smtClean="0"/>
              <a:t> </a:t>
            </a:r>
            <a:r>
              <a:rPr lang="en-US" dirty="0" smtClean="0"/>
              <a:t>object to return results</a:t>
            </a:r>
          </a:p>
          <a:p>
            <a:pPr marL="457200" indent="-457200">
              <a:buFont typeface="Arial" charset="0"/>
              <a:buChar char="•"/>
            </a:pPr>
            <a:r>
              <a:rPr lang="en-US" dirty="0" smtClean="0"/>
              <a:t>Like the </a:t>
            </a:r>
            <a:r>
              <a:rPr lang="en-US" b="1" dirty="0" smtClean="0"/>
              <a:t>IViewResult</a:t>
            </a:r>
            <a:r>
              <a:rPr lang="en-US" dirty="0" smtClean="0"/>
              <a:t> object, query failure can be determined through the</a:t>
            </a:r>
            <a:r>
              <a:rPr lang="en-US" b="1" dirty="0" smtClean="0"/>
              <a:t> Error </a:t>
            </a:r>
            <a:r>
              <a:rPr lang="en-US" dirty="0" smtClean="0"/>
              <a:t>and </a:t>
            </a:r>
            <a:r>
              <a:rPr lang="en-US" b="1" dirty="0" smtClean="0"/>
              <a:t>Message</a:t>
            </a:r>
            <a:r>
              <a:rPr lang="en-US" dirty="0" smtClean="0"/>
              <a:t> properties</a:t>
            </a:r>
            <a:endParaRPr lang="en-US" dirty="0"/>
          </a:p>
        </p:txBody>
      </p:sp>
    </p:spTree>
    <p:extLst>
      <p:ext uri="{BB962C8B-B14F-4D97-AF65-F5344CB8AC3E}">
        <p14:creationId xmlns:p14="http://schemas.microsoft.com/office/powerpoint/2010/main" val="4399344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a static N1QL Query</a:t>
            </a:r>
            <a:endParaRPr lang="en-US" dirty="0"/>
          </a:p>
        </p:txBody>
      </p:sp>
      <p:grpSp>
        <p:nvGrpSpPr>
          <p:cNvPr id="9" name="Group 8"/>
          <p:cNvGrpSpPr/>
          <p:nvPr/>
        </p:nvGrpSpPr>
        <p:grpSpPr>
          <a:xfrm>
            <a:off x="3108089" y="2384561"/>
            <a:ext cx="5385916" cy="2247010"/>
            <a:chOff x="2612330" y="2825236"/>
            <a:chExt cx="5385916" cy="2247010"/>
          </a:xfrm>
        </p:grpSpPr>
        <p:pic>
          <p:nvPicPr>
            <p:cNvPr id="5" name="Picture 4"/>
            <p:cNvPicPr/>
            <p:nvPr/>
          </p:nvPicPr>
          <p:blipFill>
            <a:blip r:embed="rId2"/>
            <a:stretch>
              <a:fillRect/>
            </a:stretch>
          </p:blipFill>
          <p:spPr>
            <a:xfrm>
              <a:off x="2612330" y="2825236"/>
              <a:ext cx="5191337" cy="1845915"/>
            </a:xfrm>
            <a:prstGeom prst="rect">
              <a:avLst/>
            </a:prstGeom>
          </p:spPr>
        </p:pic>
        <p:sp>
          <p:nvSpPr>
            <p:cNvPr id="6" name="TextBox 5"/>
            <p:cNvSpPr txBox="1"/>
            <p:nvPr/>
          </p:nvSpPr>
          <p:spPr>
            <a:xfrm>
              <a:off x="2623347" y="4697672"/>
              <a:ext cx="5374899" cy="374574"/>
            </a:xfrm>
            <a:prstGeom prst="rect">
              <a:avLst/>
            </a:prstGeom>
            <a:noFill/>
          </p:spPr>
          <p:txBody>
            <a:bodyPr wrap="square" rtlCol="0">
              <a:spAutoFit/>
            </a:bodyPr>
            <a:lstStyle/>
            <a:p>
              <a:r>
                <a:rPr lang="en-US" dirty="0" smtClean="0"/>
                <a:t>Return all results from a static N1QL query</a:t>
              </a:r>
              <a:endParaRPr lang="en-US" dirty="0"/>
            </a:p>
          </p:txBody>
        </p:sp>
      </p:grpSp>
    </p:spTree>
    <p:extLst>
      <p:ext uri="{BB962C8B-B14F-4D97-AF65-F5344CB8AC3E}">
        <p14:creationId xmlns:p14="http://schemas.microsoft.com/office/powerpoint/2010/main" val="141913086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a prepared N1QL statement</a:t>
            </a:r>
            <a:endParaRPr lang="en-US" dirty="0"/>
          </a:p>
        </p:txBody>
      </p:sp>
      <p:pic>
        <p:nvPicPr>
          <p:cNvPr id="4" name="Content Placeholder 3"/>
          <p:cNvPicPr>
            <a:picLocks noGrp="1"/>
          </p:cNvPicPr>
          <p:nvPr>
            <p:ph idx="1"/>
          </p:nvPr>
        </p:nvPicPr>
        <p:blipFill>
          <a:blip r:embed="rId2"/>
          <a:stretch>
            <a:fillRect/>
          </a:stretch>
        </p:blipFill>
        <p:spPr>
          <a:xfrm>
            <a:off x="3154647" y="2099728"/>
            <a:ext cx="5459385" cy="2296003"/>
          </a:xfrm>
          <a:prstGeom prst="rect">
            <a:avLst/>
          </a:prstGeom>
        </p:spPr>
      </p:pic>
      <p:sp>
        <p:nvSpPr>
          <p:cNvPr id="5" name="TextBox 4"/>
          <p:cNvSpPr txBox="1"/>
          <p:nvPr/>
        </p:nvSpPr>
        <p:spPr>
          <a:xfrm>
            <a:off x="3154647" y="4395731"/>
            <a:ext cx="5459385" cy="923330"/>
          </a:xfrm>
          <a:prstGeom prst="rect">
            <a:avLst/>
          </a:prstGeom>
          <a:noFill/>
        </p:spPr>
        <p:txBody>
          <a:bodyPr wrap="square" rtlCol="0">
            <a:spAutoFit/>
          </a:bodyPr>
          <a:lstStyle/>
          <a:p>
            <a:r>
              <a:rPr lang="en-US" dirty="0" smtClean="0"/>
              <a:t>Return all results from a prepared N1Q1 statement. Notice the .</a:t>
            </a:r>
            <a:r>
              <a:rPr lang="en-US" dirty="0" err="1" smtClean="0"/>
              <a:t>AdHoc</a:t>
            </a:r>
            <a:r>
              <a:rPr lang="en-US" dirty="0" smtClean="0"/>
              <a:t>(false) indicating the statement is not </a:t>
            </a:r>
            <a:r>
              <a:rPr lang="en-US" dirty="0" err="1" smtClean="0"/>
              <a:t>AdHoc</a:t>
            </a:r>
            <a:endParaRPr lang="en-US" dirty="0"/>
          </a:p>
        </p:txBody>
      </p:sp>
    </p:spTree>
    <p:extLst>
      <p:ext uri="{BB962C8B-B14F-4D97-AF65-F5344CB8AC3E}">
        <p14:creationId xmlns:p14="http://schemas.microsoft.com/office/powerpoint/2010/main" val="1980407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Prerequisites</a:t>
            </a:r>
            <a:endParaRPr lang="en-US" dirty="0"/>
          </a:p>
        </p:txBody>
      </p:sp>
      <p:sp>
        <p:nvSpPr>
          <p:cNvPr id="3" name="Content Placeholder 2"/>
          <p:cNvSpPr>
            <a:spLocks noGrp="1"/>
          </p:cNvSpPr>
          <p:nvPr>
            <p:ph idx="1"/>
          </p:nvPr>
        </p:nvSpPr>
        <p:spPr/>
        <p:txBody>
          <a:bodyPr/>
          <a:lstStyle/>
          <a:p>
            <a:pPr marL="457200" indent="-457200">
              <a:buFont typeface="Arial" charset="0"/>
              <a:buChar char="•"/>
            </a:pPr>
            <a:r>
              <a:rPr lang="en-US" dirty="0" smtClean="0"/>
              <a:t>Couchbase Server </a:t>
            </a:r>
            <a:r>
              <a:rPr lang="en-US" dirty="0" smtClean="0"/>
              <a:t>4.x </a:t>
            </a:r>
            <a:r>
              <a:rPr lang="en-US" dirty="0" smtClean="0"/>
              <a:t>installation</a:t>
            </a:r>
          </a:p>
          <a:p>
            <a:pPr marL="457200" indent="-457200">
              <a:buFont typeface="Arial" charset="0"/>
              <a:buChar char="•"/>
            </a:pPr>
            <a:r>
              <a:rPr lang="en-US" i="1" dirty="0" smtClean="0"/>
              <a:t>Beer-sample </a:t>
            </a:r>
            <a:r>
              <a:rPr lang="en-US" dirty="0" smtClean="0"/>
              <a:t>bucket</a:t>
            </a:r>
          </a:p>
          <a:p>
            <a:pPr marL="457200" indent="-457200">
              <a:buFont typeface="Arial" charset="0"/>
              <a:buChar char="•"/>
            </a:pPr>
            <a:r>
              <a:rPr lang="en-US" dirty="0" smtClean="0"/>
              <a:t>Visual Studio 2015 </a:t>
            </a:r>
            <a:endParaRPr lang="en-US" dirty="0"/>
          </a:p>
        </p:txBody>
      </p:sp>
    </p:spTree>
    <p:extLst>
      <p:ext uri="{BB962C8B-B14F-4D97-AF65-F5344CB8AC3E}">
        <p14:creationId xmlns:p14="http://schemas.microsoft.com/office/powerpoint/2010/main" val="52905162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Geo Spatial queries</a:t>
            </a:r>
            <a:endParaRPr lang="en-US" dirty="0"/>
          </a:p>
        </p:txBody>
      </p:sp>
      <p:sp>
        <p:nvSpPr>
          <p:cNvPr id="3" name="Content Placeholder 2"/>
          <p:cNvSpPr>
            <a:spLocks noGrp="1"/>
          </p:cNvSpPr>
          <p:nvPr>
            <p:ph idx="1"/>
          </p:nvPr>
        </p:nvSpPr>
        <p:spPr>
          <a:xfrm>
            <a:off x="609600" y="1075318"/>
            <a:ext cx="10972800" cy="5067780"/>
          </a:xfrm>
        </p:spPr>
        <p:txBody>
          <a:bodyPr/>
          <a:lstStyle/>
          <a:p>
            <a:pPr marL="457200" indent="-457200">
              <a:buFont typeface="Arial" charset="0"/>
              <a:buChar char="•"/>
            </a:pPr>
            <a:r>
              <a:rPr lang="en-US" dirty="0" smtClean="0"/>
              <a:t>Geo Spatial queries are used for identifying documents by X/Y coordinates</a:t>
            </a:r>
          </a:p>
          <a:p>
            <a:pPr marL="457200" indent="-457200">
              <a:buFont typeface="Arial" charset="0"/>
              <a:buChar char="•"/>
            </a:pPr>
            <a:r>
              <a:rPr lang="en-US" dirty="0" smtClean="0"/>
              <a:t>Geo Spatial data are mostly used for representing locations on a map</a:t>
            </a:r>
          </a:p>
          <a:p>
            <a:pPr marL="457200" indent="-457200">
              <a:buFont typeface="Arial" charset="0"/>
              <a:buChar char="•"/>
            </a:pPr>
            <a:r>
              <a:rPr lang="en-US" dirty="0" smtClean="0"/>
              <a:t>Documents containing Geo Spatial data must conform to the </a:t>
            </a:r>
            <a:r>
              <a:rPr lang="en-US" dirty="0" err="1" smtClean="0"/>
              <a:t>GeoJSON</a:t>
            </a:r>
            <a:r>
              <a:rPr lang="en-US" dirty="0" smtClean="0"/>
              <a:t> specification</a:t>
            </a:r>
          </a:p>
          <a:p>
            <a:pPr marL="457200" indent="-457200">
              <a:buFont typeface="Arial" charset="0"/>
              <a:buChar char="•"/>
            </a:pPr>
            <a:r>
              <a:rPr lang="en-US" dirty="0" smtClean="0"/>
              <a:t>Geo Spatial views return an </a:t>
            </a:r>
            <a:r>
              <a:rPr lang="en-US" b="1" dirty="0" smtClean="0"/>
              <a:t>IViewResult</a:t>
            </a:r>
            <a:r>
              <a:rPr lang="en-US" dirty="0" smtClean="0"/>
              <a:t>, just like MapReduce views.</a:t>
            </a:r>
          </a:p>
          <a:p>
            <a:pPr lvl="1"/>
            <a:r>
              <a:rPr lang="en-US" b="1" dirty="0" smtClean="0"/>
              <a:t>Error</a:t>
            </a:r>
            <a:r>
              <a:rPr lang="en-US" dirty="0" smtClean="0"/>
              <a:t> and </a:t>
            </a:r>
            <a:r>
              <a:rPr lang="en-US" b="1" dirty="0" smtClean="0"/>
              <a:t>Message</a:t>
            </a:r>
            <a:r>
              <a:rPr lang="en-US" dirty="0" smtClean="0"/>
              <a:t> properties contain information about query failure</a:t>
            </a:r>
            <a:endParaRPr lang="en-US" b="1" dirty="0" smtClean="0"/>
          </a:p>
        </p:txBody>
      </p:sp>
    </p:spTree>
    <p:extLst>
      <p:ext uri="{BB962C8B-B14F-4D97-AF65-F5344CB8AC3E}">
        <p14:creationId xmlns:p14="http://schemas.microsoft.com/office/powerpoint/2010/main" val="38362001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Querying against a Geo Spatial view</a:t>
            </a:r>
            <a:endParaRPr lang="en-US" dirty="0"/>
          </a:p>
        </p:txBody>
      </p:sp>
      <p:pic>
        <p:nvPicPr>
          <p:cNvPr id="5" name="Picture 4"/>
          <p:cNvPicPr/>
          <p:nvPr/>
        </p:nvPicPr>
        <p:blipFill>
          <a:blip r:embed="rId2"/>
          <a:stretch>
            <a:fillRect/>
          </a:stretch>
        </p:blipFill>
        <p:spPr>
          <a:xfrm>
            <a:off x="2912540" y="1678770"/>
            <a:ext cx="5943600" cy="2442845"/>
          </a:xfrm>
          <a:prstGeom prst="rect">
            <a:avLst/>
          </a:prstGeom>
        </p:spPr>
      </p:pic>
      <p:sp>
        <p:nvSpPr>
          <p:cNvPr id="6" name="TextBox 5"/>
          <p:cNvSpPr txBox="1"/>
          <p:nvPr/>
        </p:nvSpPr>
        <p:spPr>
          <a:xfrm>
            <a:off x="2912540" y="4121615"/>
            <a:ext cx="5943600" cy="923330"/>
          </a:xfrm>
          <a:prstGeom prst="rect">
            <a:avLst/>
          </a:prstGeom>
          <a:noFill/>
        </p:spPr>
        <p:txBody>
          <a:bodyPr wrap="square" rtlCol="0">
            <a:spAutoFit/>
          </a:bodyPr>
          <a:lstStyle/>
          <a:p>
            <a:r>
              <a:rPr lang="en-US" dirty="0" smtClean="0"/>
              <a:t>Returns the first point in the start and end range of the query. Runs against the “</a:t>
            </a:r>
            <a:r>
              <a:rPr lang="en-US" dirty="0" err="1" smtClean="0"/>
              <a:t>beer_ext_spatial</a:t>
            </a:r>
            <a:r>
              <a:rPr lang="en-US" dirty="0" smtClean="0"/>
              <a:t>” Geo Spatial view in the beer-sample database. </a:t>
            </a:r>
            <a:endParaRPr lang="en-US" dirty="0"/>
          </a:p>
        </p:txBody>
      </p:sp>
    </p:spTree>
    <p:extLst>
      <p:ext uri="{BB962C8B-B14F-4D97-AF65-F5344CB8AC3E}">
        <p14:creationId xmlns:p14="http://schemas.microsoft.com/office/powerpoint/2010/main" val="10174808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84717" y="2218268"/>
            <a:ext cx="9022567" cy="2421464"/>
          </a:xfrm>
        </p:spPr>
        <p:txBody>
          <a:bodyPr/>
          <a:lstStyle/>
          <a:p>
            <a:r>
              <a:rPr lang="en-US" dirty="0" smtClean="0"/>
              <a:t>Durability </a:t>
            </a:r>
            <a:r>
              <a:rPr lang="en-US" dirty="0"/>
              <a:t>a</a:t>
            </a:r>
            <a:r>
              <a:rPr lang="en-US" dirty="0" smtClean="0"/>
              <a:t>nd Concurrency</a:t>
            </a:r>
            <a:endParaRPr lang="en-US" dirty="0"/>
          </a:p>
        </p:txBody>
      </p:sp>
    </p:spTree>
    <p:extLst>
      <p:ext uri="{BB962C8B-B14F-4D97-AF65-F5344CB8AC3E}">
        <p14:creationId xmlns:p14="http://schemas.microsoft.com/office/powerpoint/2010/main" val="64220798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Durability and Concurrency</a:t>
            </a:r>
            <a:endParaRPr lang="en-US" dirty="0"/>
          </a:p>
        </p:txBody>
      </p:sp>
      <p:sp>
        <p:nvSpPr>
          <p:cNvPr id="3" name="Content Placeholder 2"/>
          <p:cNvSpPr>
            <a:spLocks noGrp="1"/>
          </p:cNvSpPr>
          <p:nvPr>
            <p:ph idx="1"/>
          </p:nvPr>
        </p:nvSpPr>
        <p:spPr/>
        <p:txBody>
          <a:bodyPr/>
          <a:lstStyle/>
          <a:p>
            <a:r>
              <a:rPr lang="en-US" dirty="0" smtClean="0"/>
              <a:t>Module goals: </a:t>
            </a:r>
          </a:p>
          <a:p>
            <a:pPr lvl="1"/>
            <a:r>
              <a:rPr lang="en-US" dirty="0" smtClean="0"/>
              <a:t>Discuss Optimistic versus Pessimistic durability</a:t>
            </a:r>
          </a:p>
          <a:p>
            <a:pPr lvl="1"/>
            <a:r>
              <a:rPr lang="en-US" dirty="0" smtClean="0"/>
              <a:t>Explore CAS Durability model</a:t>
            </a:r>
          </a:p>
          <a:p>
            <a:pPr lvl="1"/>
            <a:r>
              <a:rPr lang="en-US" dirty="0" smtClean="0"/>
              <a:t>Explore Enhanced Durability </a:t>
            </a:r>
          </a:p>
          <a:p>
            <a:pPr lvl="1"/>
            <a:r>
              <a:rPr lang="en-US" dirty="0" smtClean="0"/>
              <a:t>Explore replication options via PersistTo/</a:t>
            </a:r>
            <a:r>
              <a:rPr lang="en-US" dirty="0" err="1" smtClean="0"/>
              <a:t>ReplicateTo</a:t>
            </a:r>
            <a:r>
              <a:rPr lang="en-US" dirty="0" smtClean="0"/>
              <a:t> method arguments</a:t>
            </a:r>
          </a:p>
          <a:p>
            <a:pPr lvl="1"/>
            <a:r>
              <a:rPr lang="en-US" dirty="0" smtClean="0"/>
              <a:t>Explore Locking in conjunction with CAS</a:t>
            </a:r>
            <a:endParaRPr lang="en-US" dirty="0"/>
          </a:p>
        </p:txBody>
      </p:sp>
    </p:spTree>
    <p:extLst>
      <p:ext uri="{BB962C8B-B14F-4D97-AF65-F5344CB8AC3E}">
        <p14:creationId xmlns:p14="http://schemas.microsoft.com/office/powerpoint/2010/main" val="64585540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Concurrency models	</a:t>
            </a:r>
            <a:endParaRPr lang="en-US" dirty="0"/>
          </a:p>
        </p:txBody>
      </p:sp>
      <p:sp>
        <p:nvSpPr>
          <p:cNvPr id="3" name="Content Placeholder 2"/>
          <p:cNvSpPr>
            <a:spLocks noGrp="1"/>
          </p:cNvSpPr>
          <p:nvPr>
            <p:ph idx="1"/>
          </p:nvPr>
        </p:nvSpPr>
        <p:spPr/>
        <p:txBody>
          <a:bodyPr/>
          <a:lstStyle/>
          <a:p>
            <a:r>
              <a:rPr lang="en-US" dirty="0" smtClean="0"/>
              <a:t>Optimistic</a:t>
            </a:r>
          </a:p>
          <a:p>
            <a:pPr lvl="1"/>
            <a:r>
              <a:rPr lang="en-US" dirty="0" smtClean="0"/>
              <a:t>Application assumes that the document </a:t>
            </a:r>
            <a:r>
              <a:rPr lang="en-US" i="1" dirty="0" smtClean="0"/>
              <a:t>won’t</a:t>
            </a:r>
            <a:r>
              <a:rPr lang="en-US" dirty="0" smtClean="0"/>
              <a:t> be modified between the time it’s accessed and when it is saved. </a:t>
            </a:r>
          </a:p>
          <a:p>
            <a:pPr lvl="1"/>
            <a:r>
              <a:rPr lang="en-US" dirty="0" smtClean="0"/>
              <a:t>CAS and Enhanced Durability are Optimistic</a:t>
            </a:r>
          </a:p>
          <a:p>
            <a:r>
              <a:rPr lang="en-US" dirty="0" smtClean="0"/>
              <a:t>Pessimistic</a:t>
            </a:r>
          </a:p>
          <a:p>
            <a:pPr lvl="1"/>
            <a:r>
              <a:rPr lang="en-US" dirty="0" smtClean="0"/>
              <a:t>Application assumes that the document </a:t>
            </a:r>
            <a:r>
              <a:rPr lang="en-US" i="1" dirty="0" smtClean="0"/>
              <a:t>might </a:t>
            </a:r>
            <a:r>
              <a:rPr lang="en-US" dirty="0" smtClean="0"/>
              <a:t>be modified between the time it’s accessed and when it is saved. </a:t>
            </a:r>
          </a:p>
          <a:p>
            <a:pPr lvl="1"/>
            <a:r>
              <a:rPr lang="en-US" dirty="0" smtClean="0"/>
              <a:t>Pessimistic Concurrency is </a:t>
            </a:r>
            <a:r>
              <a:rPr lang="en-US" smtClean="0"/>
              <a:t>enforced through Locking</a:t>
            </a:r>
            <a:endParaRPr lang="en-US" dirty="0"/>
          </a:p>
        </p:txBody>
      </p:sp>
    </p:spTree>
    <p:extLst>
      <p:ext uri="{BB962C8B-B14F-4D97-AF65-F5344CB8AC3E}">
        <p14:creationId xmlns:p14="http://schemas.microsoft.com/office/powerpoint/2010/main" val="17669307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CAS Durability</a:t>
            </a:r>
            <a:endParaRPr lang="en-US" dirty="0"/>
          </a:p>
        </p:txBody>
      </p:sp>
      <p:sp>
        <p:nvSpPr>
          <p:cNvPr id="3" name="Content Placeholder 2"/>
          <p:cNvSpPr>
            <a:spLocks noGrp="1"/>
          </p:cNvSpPr>
          <p:nvPr>
            <p:ph idx="1"/>
          </p:nvPr>
        </p:nvSpPr>
        <p:spPr/>
        <p:txBody>
          <a:bodyPr/>
          <a:lstStyle/>
          <a:p>
            <a:pPr marL="457200" indent="-457200">
              <a:buFont typeface="Arial" charset="0"/>
              <a:buChar char="•"/>
            </a:pPr>
            <a:r>
              <a:rPr lang="en-US" dirty="0" smtClean="0"/>
              <a:t>CAS stands for “Check and Set”</a:t>
            </a:r>
          </a:p>
          <a:p>
            <a:pPr marL="457200" indent="-457200">
              <a:buFont typeface="Arial" charset="0"/>
              <a:buChar char="•"/>
            </a:pPr>
            <a:r>
              <a:rPr lang="en-US" dirty="0" smtClean="0"/>
              <a:t>Couchbase Server returns a CAS value with each result</a:t>
            </a:r>
          </a:p>
          <a:p>
            <a:pPr marL="457200" indent="-457200">
              <a:buFont typeface="Arial" charset="0"/>
              <a:buChar char="•"/>
            </a:pPr>
            <a:r>
              <a:rPr lang="en-US" dirty="0" smtClean="0"/>
              <a:t>CAS value is checked at the server to see if it was the same as when accessed. If not, document can be re-retrieved for latest update, then updated in code. </a:t>
            </a:r>
          </a:p>
          <a:p>
            <a:pPr marL="457200" indent="-457200">
              <a:buFont typeface="Arial" charset="0"/>
              <a:buChar char="•"/>
            </a:pPr>
            <a:r>
              <a:rPr lang="en-US" dirty="0" smtClean="0"/>
              <a:t>The CAS field should be treated as a </a:t>
            </a:r>
            <a:r>
              <a:rPr lang="en-US" dirty="0" smtClean="0">
                <a:latin typeface="Courier" charset="0"/>
                <a:ea typeface="Courier" charset="0"/>
                <a:cs typeface="Courier" charset="0"/>
              </a:rPr>
              <a:t>byte[8] </a:t>
            </a:r>
            <a:r>
              <a:rPr lang="en-US" dirty="0" smtClean="0"/>
              <a:t>type </a:t>
            </a:r>
            <a:r>
              <a:rPr lang="en-US" dirty="0"/>
              <a:t>and </a:t>
            </a:r>
            <a:r>
              <a:rPr lang="en-US" dirty="0" smtClean="0"/>
              <a:t>should never </a:t>
            </a:r>
            <a:r>
              <a:rPr lang="en-US" dirty="0"/>
              <a:t>directly </a:t>
            </a:r>
            <a:r>
              <a:rPr lang="en-US" dirty="0" smtClean="0"/>
              <a:t>modified by application code.</a:t>
            </a:r>
          </a:p>
          <a:p>
            <a:pPr marL="457200" indent="-457200">
              <a:buFont typeface="Arial" charset="0"/>
              <a:buChar char="•"/>
            </a:pPr>
            <a:r>
              <a:rPr lang="en-US" dirty="0" smtClean="0"/>
              <a:t>“Optimistic” concurrency model</a:t>
            </a:r>
          </a:p>
        </p:txBody>
      </p:sp>
    </p:spTree>
    <p:extLst>
      <p:ext uri="{BB962C8B-B14F-4D97-AF65-F5344CB8AC3E}">
        <p14:creationId xmlns:p14="http://schemas.microsoft.com/office/powerpoint/2010/main" val="160996189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CAS Demonstration</a:t>
            </a:r>
            <a:endParaRPr lang="en-US" dirty="0"/>
          </a:p>
        </p:txBody>
      </p:sp>
    </p:spTree>
    <p:extLst>
      <p:ext uri="{BB962C8B-B14F-4D97-AF65-F5344CB8AC3E}">
        <p14:creationId xmlns:p14="http://schemas.microsoft.com/office/powerpoint/2010/main" val="118230483"/>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Enhanced Durability</a:t>
            </a:r>
            <a:endParaRPr lang="en-US" dirty="0"/>
          </a:p>
        </p:txBody>
      </p:sp>
      <p:sp>
        <p:nvSpPr>
          <p:cNvPr id="3" name="Content Placeholder 2"/>
          <p:cNvSpPr>
            <a:spLocks noGrp="1"/>
          </p:cNvSpPr>
          <p:nvPr>
            <p:ph idx="1"/>
          </p:nvPr>
        </p:nvSpPr>
        <p:spPr/>
        <p:txBody>
          <a:bodyPr/>
          <a:lstStyle/>
          <a:p>
            <a:pPr marL="457200" indent="-457200">
              <a:buFont typeface="Arial" charset="0"/>
              <a:buChar char="•"/>
            </a:pPr>
            <a:r>
              <a:rPr lang="en-US" dirty="0" smtClean="0"/>
              <a:t>A faster, more reliable approach to durability than CAS. </a:t>
            </a:r>
          </a:p>
          <a:p>
            <a:pPr marL="457200" indent="-457200">
              <a:buFont typeface="Arial" charset="0"/>
              <a:buChar char="•"/>
            </a:pPr>
            <a:r>
              <a:rPr lang="en-US" dirty="0" smtClean="0"/>
              <a:t>Uses a sequence number rather than the CAS value returned.</a:t>
            </a:r>
          </a:p>
          <a:p>
            <a:pPr marL="457200" indent="-457200">
              <a:buFont typeface="Arial" charset="0"/>
              <a:buChar char="•"/>
            </a:pPr>
            <a:r>
              <a:rPr lang="en-US" dirty="0" smtClean="0"/>
              <a:t>More reliable in high availability, highly concurrent scenarios.</a:t>
            </a:r>
          </a:p>
          <a:p>
            <a:pPr marL="457200" indent="-457200">
              <a:buFont typeface="Arial" charset="0"/>
              <a:buChar char="•"/>
            </a:pPr>
            <a:r>
              <a:rPr lang="en-US" dirty="0" smtClean="0"/>
              <a:t>Works regardless of persisted/replicated states.</a:t>
            </a:r>
          </a:p>
          <a:p>
            <a:pPr marL="457200" indent="-457200">
              <a:buFont typeface="Arial" charset="0"/>
              <a:buChar char="•"/>
            </a:pPr>
            <a:r>
              <a:rPr lang="en-US" dirty="0" smtClean="0"/>
              <a:t>Configurable per-bucket, or as default bucket configuration when instantiating </a:t>
            </a:r>
            <a:r>
              <a:rPr lang="en-US" b="1" dirty="0" smtClean="0"/>
              <a:t>Cluster</a:t>
            </a:r>
            <a:r>
              <a:rPr lang="en-US" dirty="0" smtClean="0"/>
              <a:t> object. </a:t>
            </a:r>
          </a:p>
          <a:p>
            <a:pPr marL="457200" indent="-457200">
              <a:buFont typeface="Arial" charset="0"/>
              <a:buChar char="•"/>
            </a:pPr>
            <a:r>
              <a:rPr lang="en-US" dirty="0" smtClean="0"/>
              <a:t>Optimistic concurrency model.</a:t>
            </a:r>
            <a:endParaRPr lang="en-US" dirty="0"/>
          </a:p>
        </p:txBody>
      </p:sp>
    </p:spTree>
    <p:extLst>
      <p:ext uri="{BB962C8B-B14F-4D97-AF65-F5344CB8AC3E}">
        <p14:creationId xmlns:p14="http://schemas.microsoft.com/office/powerpoint/2010/main" val="933165812"/>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PersistTo/</a:t>
            </a:r>
            <a:r>
              <a:rPr lang="en-US" dirty="0" err="1" smtClean="0"/>
              <a:t>ReplicateTo</a:t>
            </a:r>
            <a:endParaRPr lang="en-US" dirty="0"/>
          </a:p>
        </p:txBody>
      </p:sp>
      <p:sp>
        <p:nvSpPr>
          <p:cNvPr id="3" name="Content Placeholder 2"/>
          <p:cNvSpPr>
            <a:spLocks noGrp="1"/>
          </p:cNvSpPr>
          <p:nvPr>
            <p:ph idx="1"/>
          </p:nvPr>
        </p:nvSpPr>
        <p:spPr/>
        <p:txBody>
          <a:bodyPr/>
          <a:lstStyle/>
          <a:p>
            <a:pPr marL="457200" indent="-457200">
              <a:buFont typeface="Arial" charset="0"/>
              <a:buChar char="•"/>
            </a:pPr>
            <a:r>
              <a:rPr lang="en-US" dirty="0" smtClean="0"/>
              <a:t>Using either CAS or Enhanced Durability, PersistTo/</a:t>
            </a:r>
            <a:r>
              <a:rPr lang="en-US" dirty="0" err="1" smtClean="0"/>
              <a:t>ReplicateTo</a:t>
            </a:r>
            <a:r>
              <a:rPr lang="en-US" dirty="0" smtClean="0"/>
              <a:t> can be used to manually specify replication/persistence options</a:t>
            </a:r>
          </a:p>
          <a:p>
            <a:pPr marL="457200" indent="-457200">
              <a:buFont typeface="Arial" charset="0"/>
              <a:buChar char="•"/>
            </a:pPr>
            <a:r>
              <a:rPr lang="en-US" b="1" dirty="0" err="1" smtClean="0"/>
              <a:t>ReplicateTo</a:t>
            </a:r>
            <a:r>
              <a:rPr lang="en-US" dirty="0" smtClean="0"/>
              <a:t> specifies how many servers have </a:t>
            </a:r>
            <a:r>
              <a:rPr lang="en-US" b="1" dirty="0" smtClean="0"/>
              <a:t>in-memory</a:t>
            </a:r>
            <a:r>
              <a:rPr lang="en-US" dirty="0" smtClean="0"/>
              <a:t> copies of the document before the query successfully returns</a:t>
            </a:r>
          </a:p>
          <a:p>
            <a:pPr marL="457200" indent="-457200">
              <a:buFont typeface="Arial" charset="0"/>
              <a:buChar char="•"/>
            </a:pPr>
            <a:r>
              <a:rPr lang="en-US" b="1" dirty="0" smtClean="0"/>
              <a:t>PersistTo</a:t>
            </a:r>
            <a:r>
              <a:rPr lang="en-US" dirty="0" smtClean="0"/>
              <a:t> specifies how many servers have</a:t>
            </a:r>
            <a:r>
              <a:rPr lang="en-US" b="1" dirty="0" smtClean="0"/>
              <a:t> on-disk</a:t>
            </a:r>
            <a:r>
              <a:rPr lang="en-US" dirty="0" smtClean="0"/>
              <a:t> copies of the document before the query successfully returns</a:t>
            </a:r>
          </a:p>
          <a:p>
            <a:pPr marL="457200" indent="-457200">
              <a:buFont typeface="Arial" charset="0"/>
              <a:buChar char="•"/>
            </a:pPr>
            <a:r>
              <a:rPr lang="en-US" dirty="0" smtClean="0"/>
              <a:t>Available with </a:t>
            </a:r>
            <a:r>
              <a:rPr lang="en-US" b="1" dirty="0" smtClean="0"/>
              <a:t>Insert </a:t>
            </a:r>
            <a:r>
              <a:rPr lang="en-US" dirty="0" smtClean="0"/>
              <a:t>and </a:t>
            </a:r>
            <a:r>
              <a:rPr lang="en-US" b="1" dirty="0" smtClean="0"/>
              <a:t>Upsert</a:t>
            </a:r>
            <a:r>
              <a:rPr lang="en-US" dirty="0" smtClean="0"/>
              <a:t> methods</a:t>
            </a:r>
          </a:p>
          <a:p>
            <a:pPr marL="457200" indent="-457200">
              <a:buFont typeface="Arial" charset="0"/>
              <a:buChar char="•"/>
            </a:pPr>
            <a:r>
              <a:rPr lang="en-US" dirty="0" smtClean="0"/>
              <a:t>If options supplied exceed the amount of servers available in cluster, a </a:t>
            </a:r>
            <a:r>
              <a:rPr lang="en-US" b="1" dirty="0" err="1" smtClean="0"/>
              <a:t>ReplicaNotConfiguredException</a:t>
            </a:r>
            <a:r>
              <a:rPr lang="en-US" dirty="0" smtClean="0"/>
              <a:t> is thrown</a:t>
            </a:r>
            <a:endParaRPr lang="en-US" dirty="0"/>
          </a:p>
        </p:txBody>
      </p:sp>
    </p:spTree>
    <p:extLst>
      <p:ext uri="{BB962C8B-B14F-4D97-AF65-F5344CB8AC3E}">
        <p14:creationId xmlns:p14="http://schemas.microsoft.com/office/powerpoint/2010/main" val="755851896"/>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PersistTo/</a:t>
            </a:r>
            <a:r>
              <a:rPr lang="en-US" dirty="0" err="1" smtClean="0"/>
              <a:t>ReplicateTo</a:t>
            </a:r>
            <a:r>
              <a:rPr lang="en-US" dirty="0" smtClean="0"/>
              <a:t> example</a:t>
            </a:r>
            <a:endParaRPr lang="en-US" dirty="0"/>
          </a:p>
        </p:txBody>
      </p:sp>
      <p:pic>
        <p:nvPicPr>
          <p:cNvPr id="5" name="Content Placeholder 4"/>
          <p:cNvPicPr>
            <a:picLocks noGrp="1"/>
          </p:cNvPicPr>
          <p:nvPr>
            <p:ph idx="1"/>
          </p:nvPr>
        </p:nvPicPr>
        <p:blipFill>
          <a:blip r:embed="rId3"/>
          <a:stretch>
            <a:fillRect/>
          </a:stretch>
        </p:blipFill>
        <p:spPr>
          <a:xfrm>
            <a:off x="2917513" y="1058863"/>
            <a:ext cx="6356973" cy="5067300"/>
          </a:xfrm>
          <a:prstGeom prst="rect">
            <a:avLst/>
          </a:prstGeom>
        </p:spPr>
      </p:pic>
    </p:spTree>
    <p:extLst>
      <p:ext uri="{BB962C8B-B14F-4D97-AF65-F5344CB8AC3E}">
        <p14:creationId xmlns:p14="http://schemas.microsoft.com/office/powerpoint/2010/main" val="188448692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Getting the .NET SDK </a:t>
            </a:r>
            <a:endParaRPr lang="en-US" dirty="0"/>
          </a:p>
        </p:txBody>
      </p:sp>
      <p:sp>
        <p:nvSpPr>
          <p:cNvPr id="3" name="Content Placeholder 2"/>
          <p:cNvSpPr>
            <a:spLocks noGrp="1"/>
          </p:cNvSpPr>
          <p:nvPr>
            <p:ph idx="1"/>
          </p:nvPr>
        </p:nvSpPr>
        <p:spPr/>
        <p:txBody>
          <a:bodyPr/>
          <a:lstStyle/>
          <a:p>
            <a:pPr marL="457200" indent="-457200">
              <a:buFont typeface="Arial" charset="0"/>
              <a:buChar char="•"/>
            </a:pPr>
            <a:r>
              <a:rPr lang="en-US" dirty="0" smtClean="0"/>
              <a:t>The latest Couchbase .NET Client is available via </a:t>
            </a:r>
            <a:r>
              <a:rPr lang="en-US" dirty="0" err="1" smtClean="0"/>
              <a:t>NuGet</a:t>
            </a:r>
            <a:r>
              <a:rPr lang="en-US" dirty="0" smtClean="0"/>
              <a:t> for Visual Studio</a:t>
            </a:r>
          </a:p>
          <a:p>
            <a:pPr marL="457200" indent="-457200">
              <a:buFont typeface="Arial" charset="0"/>
              <a:buChar char="•"/>
            </a:pPr>
            <a:r>
              <a:rPr lang="en-US" dirty="0" smtClean="0"/>
              <a:t>Can be installed via Package Manager or via </a:t>
            </a:r>
            <a:r>
              <a:rPr lang="en-US" dirty="0" err="1" smtClean="0"/>
              <a:t>NuGet</a:t>
            </a:r>
            <a:r>
              <a:rPr lang="en-US" dirty="0" smtClean="0"/>
              <a:t> command line in Visual Studio </a:t>
            </a:r>
            <a:endParaRPr lang="en-US" dirty="0"/>
          </a:p>
        </p:txBody>
      </p:sp>
    </p:spTree>
    <p:extLst>
      <p:ext uri="{BB962C8B-B14F-4D97-AF65-F5344CB8AC3E}">
        <p14:creationId xmlns:p14="http://schemas.microsoft.com/office/powerpoint/2010/main" val="201873282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Pessimistic Locking</a:t>
            </a:r>
            <a:endParaRPr lang="en-US" dirty="0"/>
          </a:p>
        </p:txBody>
      </p:sp>
      <p:sp>
        <p:nvSpPr>
          <p:cNvPr id="3" name="Content Placeholder 2"/>
          <p:cNvSpPr>
            <a:spLocks noGrp="1"/>
          </p:cNvSpPr>
          <p:nvPr>
            <p:ph idx="1"/>
          </p:nvPr>
        </p:nvSpPr>
        <p:spPr/>
        <p:txBody>
          <a:bodyPr/>
          <a:lstStyle/>
          <a:p>
            <a:pPr marL="457200" indent="-457200">
              <a:buFont typeface="Arial" charset="0"/>
              <a:buChar char="•"/>
            </a:pPr>
            <a:r>
              <a:rPr lang="en-US" dirty="0" smtClean="0"/>
              <a:t>Used with CAS concurrency model </a:t>
            </a:r>
          </a:p>
          <a:p>
            <a:pPr marL="457200" indent="-457200">
              <a:buFont typeface="Arial" charset="0"/>
              <a:buChar char="•"/>
            </a:pPr>
            <a:r>
              <a:rPr lang="en-US" dirty="0" smtClean="0"/>
              <a:t>Can be used when an explicit lock is needed on a document</a:t>
            </a:r>
          </a:p>
          <a:p>
            <a:pPr marL="457200" indent="-457200">
              <a:buFont typeface="Arial" charset="0"/>
              <a:buChar char="•"/>
            </a:pPr>
            <a:r>
              <a:rPr lang="en-US" dirty="0" smtClean="0"/>
              <a:t>Document is locked for 15 seconds by default</a:t>
            </a:r>
          </a:p>
          <a:p>
            <a:pPr lvl="1"/>
            <a:r>
              <a:rPr lang="en-US" dirty="0" smtClean="0"/>
              <a:t>This default can be modified if needed</a:t>
            </a:r>
          </a:p>
          <a:p>
            <a:pPr marL="457200" indent="-457200">
              <a:buFont typeface="Arial" charset="0"/>
              <a:buChar char="•"/>
            </a:pPr>
            <a:r>
              <a:rPr lang="en-US" dirty="0" smtClean="0"/>
              <a:t>Document is locked/unlocked via a </a:t>
            </a:r>
            <a:r>
              <a:rPr lang="en-US" b="1" dirty="0" smtClean="0"/>
              <a:t>Bucket </a:t>
            </a:r>
            <a:r>
              <a:rPr lang="en-US" dirty="0" smtClean="0"/>
              <a:t>method call, supplying the document’s key and the CAS value. </a:t>
            </a:r>
          </a:p>
          <a:p>
            <a:pPr marL="457200" indent="-457200">
              <a:buFont typeface="Arial" charset="0"/>
              <a:buChar char="•"/>
            </a:pPr>
            <a:r>
              <a:rPr lang="en-US" dirty="0" smtClean="0"/>
              <a:t>If a document is locked, the CAS value in the document metadata will be </a:t>
            </a:r>
            <a:br>
              <a:rPr lang="en-US" dirty="0" smtClean="0"/>
            </a:br>
            <a:r>
              <a:rPr lang="en-US" dirty="0" smtClean="0"/>
              <a:t>-1, or </a:t>
            </a:r>
            <a:r>
              <a:rPr lang="en-US" b="1" dirty="0" smtClean="0"/>
              <a:t>0xffffffffffffffff</a:t>
            </a:r>
            <a:r>
              <a:rPr lang="en-US" dirty="0" smtClean="0"/>
              <a:t> in hexadecimal.</a:t>
            </a:r>
            <a:endParaRPr lang="en-US" dirty="0"/>
          </a:p>
        </p:txBody>
      </p:sp>
    </p:spTree>
    <p:extLst>
      <p:ext uri="{BB962C8B-B14F-4D97-AF65-F5344CB8AC3E}">
        <p14:creationId xmlns:p14="http://schemas.microsoft.com/office/powerpoint/2010/main" val="905987443"/>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Pessimistic locking using Lock/Unlock</a:t>
            </a:r>
            <a:endParaRPr lang="en-US" dirty="0"/>
          </a:p>
        </p:txBody>
      </p:sp>
      <p:pic>
        <p:nvPicPr>
          <p:cNvPr id="4" name="Picture 3"/>
          <p:cNvPicPr/>
          <p:nvPr/>
        </p:nvPicPr>
        <p:blipFill>
          <a:blip r:embed="rId2"/>
          <a:stretch>
            <a:fillRect/>
          </a:stretch>
        </p:blipFill>
        <p:spPr>
          <a:xfrm>
            <a:off x="2154671" y="1680940"/>
            <a:ext cx="7459337" cy="3821316"/>
          </a:xfrm>
          <a:prstGeom prst="rect">
            <a:avLst/>
          </a:prstGeom>
        </p:spPr>
      </p:pic>
    </p:spTree>
    <p:extLst>
      <p:ext uri="{BB962C8B-B14F-4D97-AF65-F5344CB8AC3E}">
        <p14:creationId xmlns:p14="http://schemas.microsoft.com/office/powerpoint/2010/main" val="577288297"/>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Logging</a:t>
            </a:r>
            <a:endParaRPr lang="en-US" dirty="0"/>
          </a:p>
        </p:txBody>
      </p:sp>
    </p:spTree>
    <p:extLst>
      <p:ext uri="{BB962C8B-B14F-4D97-AF65-F5344CB8AC3E}">
        <p14:creationId xmlns:p14="http://schemas.microsoft.com/office/powerpoint/2010/main" val="823882023"/>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Logging</a:t>
            </a:r>
            <a:endParaRPr lang="en-US" dirty="0"/>
          </a:p>
        </p:txBody>
      </p:sp>
      <p:sp>
        <p:nvSpPr>
          <p:cNvPr id="3" name="Content Placeholder 2"/>
          <p:cNvSpPr>
            <a:spLocks noGrp="1"/>
          </p:cNvSpPr>
          <p:nvPr>
            <p:ph idx="1"/>
          </p:nvPr>
        </p:nvSpPr>
        <p:spPr/>
        <p:txBody>
          <a:bodyPr/>
          <a:lstStyle/>
          <a:p>
            <a:r>
              <a:rPr lang="en-US" dirty="0" smtClean="0"/>
              <a:t>Module goal: </a:t>
            </a:r>
          </a:p>
          <a:p>
            <a:pPr lvl="1"/>
            <a:r>
              <a:rPr lang="en-US" dirty="0" smtClean="0"/>
              <a:t>Learn to set up logging via </a:t>
            </a:r>
            <a:r>
              <a:rPr lang="en-US" dirty="0" err="1" smtClean="0"/>
              <a:t>NuGet</a:t>
            </a:r>
            <a:r>
              <a:rPr lang="en-US" dirty="0" smtClean="0"/>
              <a:t> and Log4Net</a:t>
            </a:r>
          </a:p>
          <a:p>
            <a:pPr lvl="1"/>
            <a:r>
              <a:rPr lang="en-US" dirty="0" smtClean="0"/>
              <a:t>Explore the various log levels</a:t>
            </a:r>
          </a:p>
          <a:p>
            <a:pPr lvl="1"/>
            <a:r>
              <a:rPr lang="en-US" dirty="0" smtClean="0"/>
              <a:t>How to enable different logging levels</a:t>
            </a:r>
            <a:endParaRPr lang="en-US" dirty="0"/>
          </a:p>
        </p:txBody>
      </p:sp>
    </p:spTree>
    <p:extLst>
      <p:ext uri="{BB962C8B-B14F-4D97-AF65-F5344CB8AC3E}">
        <p14:creationId xmlns:p14="http://schemas.microsoft.com/office/powerpoint/2010/main" val="91707897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Installing Log4net</a:t>
            </a:r>
            <a:endParaRPr lang="en-US" dirty="0"/>
          </a:p>
        </p:txBody>
      </p:sp>
      <p:sp>
        <p:nvSpPr>
          <p:cNvPr id="3" name="Content Placeholder 2"/>
          <p:cNvSpPr>
            <a:spLocks noGrp="1"/>
          </p:cNvSpPr>
          <p:nvPr>
            <p:ph idx="1"/>
          </p:nvPr>
        </p:nvSpPr>
        <p:spPr/>
        <p:txBody>
          <a:bodyPr/>
          <a:lstStyle/>
          <a:p>
            <a:pPr marL="457200" indent="-457200">
              <a:buFont typeface="Arial" charset="0"/>
              <a:buChar char="•"/>
            </a:pPr>
            <a:r>
              <a:rPr lang="en-US" dirty="0" smtClean="0"/>
              <a:t>The Couchbase Client uses Log4Net</a:t>
            </a:r>
          </a:p>
          <a:p>
            <a:pPr marL="457200" indent="-457200">
              <a:buFont typeface="Arial" charset="0"/>
              <a:buChar char="•"/>
            </a:pPr>
            <a:r>
              <a:rPr lang="en-US" dirty="0" smtClean="0"/>
              <a:t>Log4Net is available via </a:t>
            </a:r>
            <a:r>
              <a:rPr lang="en-US" dirty="0" err="1" smtClean="0"/>
              <a:t>NuGet</a:t>
            </a:r>
            <a:endParaRPr lang="en-US" dirty="0"/>
          </a:p>
        </p:txBody>
      </p:sp>
    </p:spTree>
    <p:extLst>
      <p:ext uri="{BB962C8B-B14F-4D97-AF65-F5344CB8AC3E}">
        <p14:creationId xmlns:p14="http://schemas.microsoft.com/office/powerpoint/2010/main" val="48515189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http://images.cbauthx.com/server/4.0/20160617-184939/common-logging-log4net1213.jp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bwMode="auto">
          <a:xfrm>
            <a:off x="711200" y="923776"/>
            <a:ext cx="10515600" cy="5244657"/>
          </a:xfrm>
          <a:prstGeom prst="rect">
            <a:avLst/>
          </a:prstGeom>
          <a:noFill/>
          <a:ln>
            <a:noFill/>
          </a:ln>
        </p:spPr>
      </p:pic>
    </p:spTree>
    <p:extLst>
      <p:ext uri="{BB962C8B-B14F-4D97-AF65-F5344CB8AC3E}">
        <p14:creationId xmlns:p14="http://schemas.microsoft.com/office/powerpoint/2010/main" val="1149063103"/>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Verbose Logging</a:t>
            </a:r>
            <a:endParaRPr lang="en-US" dirty="0"/>
          </a:p>
        </p:txBody>
      </p:sp>
      <p:pic>
        <p:nvPicPr>
          <p:cNvPr id="5" name="Picture 4"/>
          <p:cNvPicPr>
            <a:picLocks noChangeAspect="1"/>
          </p:cNvPicPr>
          <p:nvPr/>
        </p:nvPicPr>
        <p:blipFill>
          <a:blip r:embed="rId3"/>
          <a:stretch>
            <a:fillRect/>
          </a:stretch>
        </p:blipFill>
        <p:spPr>
          <a:xfrm>
            <a:off x="1483369" y="917596"/>
            <a:ext cx="8801942" cy="5580901"/>
          </a:xfrm>
          <a:prstGeom prst="rect">
            <a:avLst/>
          </a:prstGeom>
        </p:spPr>
      </p:pic>
    </p:spTree>
    <p:extLst>
      <p:ext uri="{BB962C8B-B14F-4D97-AF65-F5344CB8AC3E}">
        <p14:creationId xmlns:p14="http://schemas.microsoft.com/office/powerpoint/2010/main" val="76189280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4213" y="-115229"/>
            <a:ext cx="10131425" cy="1456267"/>
          </a:xfrm>
        </p:spPr>
        <p:txBody>
          <a:bodyPr/>
          <a:lstStyle/>
          <a:p>
            <a:r>
              <a:rPr lang="en-US" dirty="0" err="1" smtClean="0"/>
              <a:t>Nuget</a:t>
            </a:r>
            <a:r>
              <a:rPr lang="en-US" dirty="0" smtClean="0"/>
              <a:t> package manager GUI</a:t>
            </a:r>
            <a:endParaRPr lang="en-US" dirty="0"/>
          </a:p>
        </p:txBody>
      </p:sp>
      <p:pic>
        <p:nvPicPr>
          <p:cNvPr id="4" name="Content Placeholder 3"/>
          <p:cNvPicPr>
            <a:picLocks noGrp="1" noChangeAspect="1"/>
          </p:cNvPicPr>
          <p:nvPr>
            <p:ph idx="1"/>
          </p:nvPr>
        </p:nvPicPr>
        <p:blipFill>
          <a:blip r:embed="rId2"/>
          <a:stretch>
            <a:fillRect/>
          </a:stretch>
        </p:blipFill>
        <p:spPr>
          <a:xfrm>
            <a:off x="417877" y="1048719"/>
            <a:ext cx="5182048" cy="2698091"/>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73212" y="2717490"/>
            <a:ext cx="7832988" cy="3734331"/>
          </a:xfrm>
          <a:prstGeom prst="rect">
            <a:avLst/>
          </a:prstGeom>
        </p:spPr>
      </p:pic>
    </p:spTree>
    <p:extLst>
      <p:ext uri="{BB962C8B-B14F-4D97-AF65-F5344CB8AC3E}">
        <p14:creationId xmlns:p14="http://schemas.microsoft.com/office/powerpoint/2010/main" val="363951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a:t>
            </a:r>
            <a:r>
              <a:rPr lang="is-IS" dirty="0" smtClean="0"/>
              <a:t>uget command line</a:t>
            </a:r>
            <a:endParaRPr lang="en-US" dirty="0"/>
          </a:p>
        </p:txBody>
      </p:sp>
      <p:pic>
        <p:nvPicPr>
          <p:cNvPr id="4" name="Content Placeholder 3"/>
          <p:cNvPicPr>
            <a:picLocks noGrp="1" noChangeAspect="1"/>
          </p:cNvPicPr>
          <p:nvPr>
            <p:ph idx="1"/>
          </p:nvPr>
        </p:nvPicPr>
        <p:blipFill>
          <a:blip r:embed="rId2"/>
          <a:stretch>
            <a:fillRect/>
          </a:stretch>
        </p:blipFill>
        <p:spPr>
          <a:xfrm>
            <a:off x="609600" y="1877047"/>
            <a:ext cx="10972800" cy="3430931"/>
          </a:xfrm>
          <a:prstGeom prst="rect">
            <a:avLst/>
          </a:prstGeom>
        </p:spPr>
      </p:pic>
    </p:spTree>
    <p:extLst>
      <p:ext uri="{BB962C8B-B14F-4D97-AF65-F5344CB8AC3E}">
        <p14:creationId xmlns:p14="http://schemas.microsoft.com/office/powerpoint/2010/main" val="6724620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Managing Connections</a:t>
            </a:r>
            <a:endParaRPr lang="en-US" dirty="0"/>
          </a:p>
        </p:txBody>
      </p:sp>
    </p:spTree>
    <p:extLst>
      <p:ext uri="{BB962C8B-B14F-4D97-AF65-F5344CB8AC3E}">
        <p14:creationId xmlns:p14="http://schemas.microsoft.com/office/powerpoint/2010/main" val="11550303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Managing connections</a:t>
            </a:r>
            <a:endParaRPr lang="en-US" dirty="0"/>
          </a:p>
        </p:txBody>
      </p:sp>
      <p:sp>
        <p:nvSpPr>
          <p:cNvPr id="3" name="Content Placeholder 2"/>
          <p:cNvSpPr>
            <a:spLocks noGrp="1"/>
          </p:cNvSpPr>
          <p:nvPr>
            <p:ph idx="1"/>
          </p:nvPr>
        </p:nvSpPr>
        <p:spPr/>
        <p:txBody>
          <a:bodyPr/>
          <a:lstStyle/>
          <a:p>
            <a:r>
              <a:rPr lang="en-US" dirty="0" smtClean="0"/>
              <a:t>Module goals:</a:t>
            </a:r>
          </a:p>
          <a:p>
            <a:pPr lvl="1"/>
            <a:r>
              <a:rPr lang="en-US" dirty="0" smtClean="0"/>
              <a:t>Introducing the </a:t>
            </a:r>
            <a:r>
              <a:rPr lang="en-US" b="1" dirty="0" smtClean="0"/>
              <a:t>Bucket</a:t>
            </a:r>
            <a:r>
              <a:rPr lang="en-US" dirty="0" smtClean="0"/>
              <a:t> and </a:t>
            </a:r>
            <a:r>
              <a:rPr lang="en-US" b="1" dirty="0" smtClean="0"/>
              <a:t>Cluster</a:t>
            </a:r>
            <a:r>
              <a:rPr lang="en-US" dirty="0" smtClean="0"/>
              <a:t> objects</a:t>
            </a:r>
          </a:p>
          <a:p>
            <a:pPr lvl="1"/>
            <a:r>
              <a:rPr lang="en-US" dirty="0" smtClean="0"/>
              <a:t>Connecting to a </a:t>
            </a:r>
            <a:r>
              <a:rPr lang="en-US" b="1" dirty="0" smtClean="0"/>
              <a:t>Cluster</a:t>
            </a:r>
          </a:p>
          <a:p>
            <a:pPr lvl="1"/>
            <a:r>
              <a:rPr lang="en-US" dirty="0" smtClean="0"/>
              <a:t>Discuss Auto-</a:t>
            </a:r>
            <a:r>
              <a:rPr lang="en-US" dirty="0" err="1" smtClean="0"/>
              <a:t>Sharding</a:t>
            </a:r>
            <a:endParaRPr lang="en-US" dirty="0" smtClean="0"/>
          </a:p>
          <a:p>
            <a:pPr lvl="1"/>
            <a:r>
              <a:rPr lang="en-US" dirty="0" smtClean="0"/>
              <a:t>Programmatic Configuration</a:t>
            </a:r>
          </a:p>
          <a:p>
            <a:pPr lvl="1"/>
            <a:r>
              <a:rPr lang="en-US" dirty="0" smtClean="0"/>
              <a:t>Configuration via </a:t>
            </a:r>
            <a:r>
              <a:rPr lang="en-US" dirty="0" err="1" smtClean="0"/>
              <a:t>web.config</a:t>
            </a:r>
            <a:r>
              <a:rPr lang="en-US" dirty="0" smtClean="0"/>
              <a:t>/</a:t>
            </a:r>
            <a:r>
              <a:rPr lang="en-US" dirty="0" err="1" smtClean="0"/>
              <a:t>app.config</a:t>
            </a:r>
            <a:endParaRPr lang="en-US" dirty="0" smtClean="0"/>
          </a:p>
          <a:p>
            <a:pPr lvl="1"/>
            <a:r>
              <a:rPr lang="en-US" dirty="0" smtClean="0"/>
              <a:t>Using and configuring the </a:t>
            </a:r>
            <a:r>
              <a:rPr lang="en-US" b="1" dirty="0" smtClean="0"/>
              <a:t>ClusterHelper</a:t>
            </a:r>
            <a:r>
              <a:rPr lang="en-US" dirty="0" smtClean="0"/>
              <a:t> </a:t>
            </a:r>
          </a:p>
          <a:p>
            <a:pPr lvl="1"/>
            <a:endParaRPr lang="en-US" dirty="0" smtClean="0"/>
          </a:p>
        </p:txBody>
      </p:sp>
    </p:spTree>
    <p:extLst>
      <p:ext uri="{BB962C8B-B14F-4D97-AF65-F5344CB8AC3E}">
        <p14:creationId xmlns:p14="http://schemas.microsoft.com/office/powerpoint/2010/main" val="126607968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76.8"/>
</p:tagLst>
</file>

<file path=ppt/theme/theme1.xml><?xml version="1.0" encoding="utf-8"?>
<a:theme xmlns:a="http://schemas.openxmlformats.org/drawingml/2006/main" name="Couchbase">
  <a:themeElements>
    <a:clrScheme name="Custom 1">
      <a:dk1>
        <a:srgbClr val="1E1C1C"/>
      </a:dk1>
      <a:lt1>
        <a:sysClr val="window" lastClr="FFFFFF"/>
      </a:lt1>
      <a:dk2>
        <a:srgbClr val="1E1C1C"/>
      </a:dk2>
      <a:lt2>
        <a:srgbClr val="FFFFFF"/>
      </a:lt2>
      <a:accent1>
        <a:srgbClr val="178ADB"/>
      </a:accent1>
      <a:accent2>
        <a:srgbClr val="BE1523"/>
      </a:accent2>
      <a:accent3>
        <a:srgbClr val="FD7500"/>
      </a:accent3>
      <a:accent4>
        <a:srgbClr val="FEB900"/>
      </a:accent4>
      <a:accent5>
        <a:srgbClr val="609E0E"/>
      </a:accent5>
      <a:accent6>
        <a:srgbClr val="16AEB0"/>
      </a:accent6>
      <a:hlink>
        <a:srgbClr val="129DD8"/>
      </a:hlink>
      <a:folHlink>
        <a:srgbClr val="292929"/>
      </a:folHlink>
    </a:clrScheme>
    <a:fontScheme name="Module">
      <a:majorFont>
        <a:latin typeface="Corbel"/>
        <a:ea typeface=""/>
        <a:cs typeface=""/>
        <a:font script="Jpan" typeface="ＭＳ ゴシック"/>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rbel"/>
        <a:ea typeface=""/>
        <a:cs typeface=""/>
        <a:font script="Jpan" typeface="ＭＳ ゴシック"/>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2700" cmpd="sng">
          <a:solidFill>
            <a:schemeClr val="tx1"/>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Couchbase" id="{3C01A475-6C24-2E44-BBEF-D3CE514136E5}" vid="{F3ED2005-02D6-3849-A999-7AECC8FE3380}"/>
    </a:ext>
  </a:extLst>
</a:theme>
</file>

<file path=ppt/theme/theme2.xml><?xml version="1.0" encoding="utf-8"?>
<a:theme xmlns:a="http://schemas.openxmlformats.org/drawingml/2006/main" name="Office Theme">
  <a:themeElements>
    <a:clrScheme name="CorpSL_CB">
      <a:dk1>
        <a:sysClr val="windowText" lastClr="000000"/>
      </a:dk1>
      <a:lt1>
        <a:sysClr val="window" lastClr="FFFFFF"/>
      </a:lt1>
      <a:dk2>
        <a:srgbClr val="333333"/>
      </a:dk2>
      <a:lt2>
        <a:srgbClr val="E6E6E6"/>
      </a:lt2>
      <a:accent1>
        <a:srgbClr val="CC2A2E"/>
      </a:accent1>
      <a:accent2>
        <a:srgbClr val="FF8900"/>
      </a:accent2>
      <a:accent3>
        <a:srgbClr val="0081A8"/>
      </a:accent3>
      <a:accent4>
        <a:srgbClr val="55800B"/>
      </a:accent4>
      <a:accent5>
        <a:srgbClr val="FFC425"/>
      </a:accent5>
      <a:accent6>
        <a:srgbClr val="000000"/>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1_Couchbase">
  <a:themeElements>
    <a:clrScheme name="Custom 1">
      <a:dk1>
        <a:srgbClr val="1E1C1C"/>
      </a:dk1>
      <a:lt1>
        <a:sysClr val="window" lastClr="FFFFFF"/>
      </a:lt1>
      <a:dk2>
        <a:srgbClr val="1E1C1C"/>
      </a:dk2>
      <a:lt2>
        <a:srgbClr val="FFFFFF"/>
      </a:lt2>
      <a:accent1>
        <a:srgbClr val="178ADB"/>
      </a:accent1>
      <a:accent2>
        <a:srgbClr val="BE1523"/>
      </a:accent2>
      <a:accent3>
        <a:srgbClr val="FD7500"/>
      </a:accent3>
      <a:accent4>
        <a:srgbClr val="FEB900"/>
      </a:accent4>
      <a:accent5>
        <a:srgbClr val="609E0E"/>
      </a:accent5>
      <a:accent6>
        <a:srgbClr val="16AEB0"/>
      </a:accent6>
      <a:hlink>
        <a:srgbClr val="129DD8"/>
      </a:hlink>
      <a:folHlink>
        <a:srgbClr val="292929"/>
      </a:folHlink>
    </a:clrScheme>
    <a:fontScheme name="Module">
      <a:majorFont>
        <a:latin typeface="Corbel"/>
        <a:ea typeface=""/>
        <a:cs typeface=""/>
        <a:font script="Jpan" typeface="ＭＳ ゴシック"/>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rbel"/>
        <a:ea typeface=""/>
        <a:cs typeface=""/>
        <a:font script="Jpan" typeface="ＭＳ ゴシック"/>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2700" cmpd="sng">
          <a:solidFill>
            <a:schemeClr val="tx1"/>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Couchbase" id="{3C01A475-6C24-2E44-BBEF-D3CE514136E5}" vid="{F3ED2005-02D6-3849-A999-7AECC8FE3380}"/>
    </a:ext>
  </a:extLst>
</a:theme>
</file>

<file path=ppt/theme/theme4.xml><?xml version="1.0" encoding="utf-8"?>
<a:theme xmlns:a="http://schemas.openxmlformats.org/drawingml/2006/main" name="1_Office Theme">
  <a:themeElements>
    <a:clrScheme name="CorpSL_CB">
      <a:dk1>
        <a:sysClr val="windowText" lastClr="000000"/>
      </a:dk1>
      <a:lt1>
        <a:sysClr val="window" lastClr="FFFFFF"/>
      </a:lt1>
      <a:dk2>
        <a:srgbClr val="333333"/>
      </a:dk2>
      <a:lt2>
        <a:srgbClr val="E6E6E6"/>
      </a:lt2>
      <a:accent1>
        <a:srgbClr val="CC2A2E"/>
      </a:accent1>
      <a:accent2>
        <a:srgbClr val="FF8900"/>
      </a:accent2>
      <a:accent3>
        <a:srgbClr val="0081A8"/>
      </a:accent3>
      <a:accent4>
        <a:srgbClr val="55800B"/>
      </a:accent4>
      <a:accent5>
        <a:srgbClr val="FFC425"/>
      </a:accent5>
      <a:accent6>
        <a:srgbClr val="000000"/>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Couchbase</Template>
  <TotalTime>1841</TotalTime>
  <Words>2128</Words>
  <Application>Microsoft Macintosh PowerPoint</Application>
  <PresentationFormat>Widescreen</PresentationFormat>
  <Paragraphs>284</Paragraphs>
  <Slides>56</Slides>
  <Notes>20</Notes>
  <HiddenSlides>0</HiddenSlides>
  <MMClips>0</MMClips>
  <ScaleCrop>false</ScaleCrop>
  <HeadingPairs>
    <vt:vector size="6" baseType="variant">
      <vt:variant>
        <vt:lpstr>Fonts Used</vt:lpstr>
      </vt:variant>
      <vt:variant>
        <vt:i4>9</vt:i4>
      </vt:variant>
      <vt:variant>
        <vt:lpstr>Theme</vt:lpstr>
      </vt:variant>
      <vt:variant>
        <vt:i4>4</vt:i4>
      </vt:variant>
      <vt:variant>
        <vt:lpstr>Slide Titles</vt:lpstr>
      </vt:variant>
      <vt:variant>
        <vt:i4>56</vt:i4>
      </vt:variant>
    </vt:vector>
  </HeadingPairs>
  <TitlesOfParts>
    <vt:vector size="69" baseType="lpstr">
      <vt:lpstr>Calibri</vt:lpstr>
      <vt:lpstr>Corbel</vt:lpstr>
      <vt:lpstr>Courier</vt:lpstr>
      <vt:lpstr>Kievit-Regular</vt:lpstr>
      <vt:lpstr>KievitOT-Light</vt:lpstr>
      <vt:lpstr>KievitOT-Medium</vt:lpstr>
      <vt:lpstr>Lucida Grande</vt:lpstr>
      <vt:lpstr>Wingdings</vt:lpstr>
      <vt:lpstr>Arial</vt:lpstr>
      <vt:lpstr>Couchbase</vt:lpstr>
      <vt:lpstr>Office Theme</vt:lpstr>
      <vt:lpstr>1_Couchbase</vt:lpstr>
      <vt:lpstr>1_Office Theme</vt:lpstr>
      <vt:lpstr>Working With The Couchbase .NET SDK</vt:lpstr>
      <vt:lpstr>Introduction</vt:lpstr>
      <vt:lpstr>Goals</vt:lpstr>
      <vt:lpstr>Prerequisites</vt:lpstr>
      <vt:lpstr>Getting the .NET SDK </vt:lpstr>
      <vt:lpstr>Nuget package manager GUI</vt:lpstr>
      <vt:lpstr>Nuget command line</vt:lpstr>
      <vt:lpstr>Managing Connections</vt:lpstr>
      <vt:lpstr>Managing connections</vt:lpstr>
      <vt:lpstr>Storing And Retrieving Documents</vt:lpstr>
      <vt:lpstr>Auto sharding – Bucket and vBuckets </vt:lpstr>
      <vt:lpstr>Cluster Map</vt:lpstr>
      <vt:lpstr>Cluster Map</vt:lpstr>
      <vt:lpstr>The Bucket object</vt:lpstr>
      <vt:lpstr>The Cluster object</vt:lpstr>
      <vt:lpstr>Auto sharding – Bucket and vBuckets </vt:lpstr>
      <vt:lpstr>Configuring the Cluster object</vt:lpstr>
      <vt:lpstr>Programmatic Cluster object configuration</vt:lpstr>
      <vt:lpstr>Config-based configuration</vt:lpstr>
      <vt:lpstr>ClusterHelper</vt:lpstr>
      <vt:lpstr>ClusterHelper ASP.NET Code Example</vt:lpstr>
      <vt:lpstr>Timeouts</vt:lpstr>
      <vt:lpstr>Working With Documents</vt:lpstr>
      <vt:lpstr>Working with Documents</vt:lpstr>
      <vt:lpstr>Document Fundamentals - Composition</vt:lpstr>
      <vt:lpstr>The Bucket Object</vt:lpstr>
      <vt:lpstr>Inserting a Document </vt:lpstr>
      <vt:lpstr>Upserting a Document</vt:lpstr>
      <vt:lpstr>Replacing a Document</vt:lpstr>
      <vt:lpstr>Removing a Document</vt:lpstr>
      <vt:lpstr>Bulk operations</vt:lpstr>
      <vt:lpstr>Atomic Operations</vt:lpstr>
      <vt:lpstr>Working With Queries</vt:lpstr>
      <vt:lpstr>Working with queries</vt:lpstr>
      <vt:lpstr>MapReduce Views </vt:lpstr>
      <vt:lpstr>MapReduce Query Example</vt:lpstr>
      <vt:lpstr>N1QL Queries</vt:lpstr>
      <vt:lpstr>Using a static N1QL Query</vt:lpstr>
      <vt:lpstr>Using a prepared N1QL statement</vt:lpstr>
      <vt:lpstr>Geo Spatial queries</vt:lpstr>
      <vt:lpstr>Querying against a Geo Spatial view</vt:lpstr>
      <vt:lpstr>Durability and Concurrency</vt:lpstr>
      <vt:lpstr>Durability and Concurrency</vt:lpstr>
      <vt:lpstr>Concurrency models </vt:lpstr>
      <vt:lpstr>CAS Durability</vt:lpstr>
      <vt:lpstr>CAS Demonstration</vt:lpstr>
      <vt:lpstr>Enhanced Durability</vt:lpstr>
      <vt:lpstr>PersistTo/ReplicateTo</vt:lpstr>
      <vt:lpstr>PersistTo/ReplicateTo example</vt:lpstr>
      <vt:lpstr>Pessimistic Locking</vt:lpstr>
      <vt:lpstr>Pessimistic locking using Lock/Unlock</vt:lpstr>
      <vt:lpstr>Logging</vt:lpstr>
      <vt:lpstr>Logging</vt:lpstr>
      <vt:lpstr>Installing Log4net</vt:lpstr>
      <vt:lpstr>PowerPoint Presentation</vt:lpstr>
      <vt:lpstr>Verbose Logging</vt:lpstr>
    </vt:vector>
  </TitlesOfParts>
  <Company/>
  <LinksUpToDate>false</LinksUpToDate>
  <SharedDoc>false</SharedDoc>
  <HyperlinksChanged>false</HyperlinksChanged>
  <AppVersion>15.0022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Working with the couchbase .NET sdk</dc:title>
  <dc:creator>Alex Cavnar</dc:creator>
  <cp:lastModifiedBy>Alex Cavnar</cp:lastModifiedBy>
  <cp:revision>42</cp:revision>
  <dcterms:created xsi:type="dcterms:W3CDTF">2016-06-29T18:24:44Z</dcterms:created>
  <dcterms:modified xsi:type="dcterms:W3CDTF">2016-07-27T19:43:23Z</dcterms:modified>
</cp:coreProperties>
</file>